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77" r:id="rId2"/>
    <p:sldMasterId id="2147483679" r:id="rId3"/>
    <p:sldMasterId id="2147483681" r:id="rId4"/>
    <p:sldMasterId id="2147483684" r:id="rId5"/>
    <p:sldMasterId id="2147483686" r:id="rId6"/>
    <p:sldMasterId id="2147483713" r:id="rId7"/>
  </p:sldMasterIdLst>
  <p:notesMasterIdLst>
    <p:notesMasterId r:id="rId28"/>
  </p:notesMasterIdLst>
  <p:sldIdLst>
    <p:sldId id="558" r:id="rId8"/>
    <p:sldId id="574" r:id="rId9"/>
    <p:sldId id="575" r:id="rId10"/>
    <p:sldId id="257" r:id="rId11"/>
    <p:sldId id="557" r:id="rId12"/>
    <p:sldId id="258" r:id="rId13"/>
    <p:sldId id="573" r:id="rId14"/>
    <p:sldId id="579" r:id="rId15"/>
    <p:sldId id="559" r:id="rId16"/>
    <p:sldId id="585" r:id="rId17"/>
    <p:sldId id="561" r:id="rId18"/>
    <p:sldId id="586" r:id="rId19"/>
    <p:sldId id="564" r:id="rId20"/>
    <p:sldId id="562" r:id="rId21"/>
    <p:sldId id="266" r:id="rId22"/>
    <p:sldId id="458" r:id="rId23"/>
    <p:sldId id="591" r:id="rId24"/>
    <p:sldId id="578" r:id="rId25"/>
    <p:sldId id="568" r:id="rId26"/>
    <p:sldId id="5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817" autoAdjust="0"/>
  </p:normalViewPr>
  <p:slideViewPr>
    <p:cSldViewPr snapToGrid="0">
      <p:cViewPr varScale="1">
        <p:scale>
          <a:sx n="63" d="100"/>
          <a:sy n="63" d="100"/>
        </p:scale>
        <p:origin x="780" y="48"/>
      </p:cViewPr>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802597-B7AC-4FA6-9A83-3B94A9B87269}"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4C1A63E7-BD87-4B71-9136-71BDC51395FC}">
      <dgm:prSet phldrT="[Text]" custT="1"/>
      <dgm:spPr/>
      <dgm:t>
        <a:bodyPr/>
        <a:lstStyle/>
        <a:p>
          <a:r>
            <a:rPr lang="en-US" sz="2400" b="1" dirty="0">
              <a:latin typeface="Arial" panose="020B0604020202020204" pitchFamily="34" charset="0"/>
              <a:cs typeface="Arial" panose="020B0604020202020204" pitchFamily="34" charset="0"/>
            </a:rPr>
            <a:t>Capital: Ha Noi</a:t>
          </a:r>
        </a:p>
      </dgm:t>
    </dgm:pt>
    <dgm:pt modelId="{ED938E6E-FF6C-4CE3-88B2-7CE4D19F829F}" type="parTrans" cxnId="{40D08165-13A5-4A11-81EA-58439A6026B3}">
      <dgm:prSet/>
      <dgm:spPr/>
      <dgm:t>
        <a:bodyPr/>
        <a:lstStyle/>
        <a:p>
          <a:endParaRPr lang="en-US" sz="2400" b="1">
            <a:latin typeface="Arial" panose="020B0604020202020204" pitchFamily="34" charset="0"/>
            <a:cs typeface="Arial" panose="020B0604020202020204" pitchFamily="34" charset="0"/>
          </a:endParaRPr>
        </a:p>
      </dgm:t>
    </dgm:pt>
    <dgm:pt modelId="{C11D434B-67A1-4F57-9904-C5233DB2762A}" type="sibTrans" cxnId="{40D08165-13A5-4A11-81EA-58439A6026B3}">
      <dgm:prSet/>
      <dgm:spPr/>
      <dgm:t>
        <a:bodyPr/>
        <a:lstStyle/>
        <a:p>
          <a:endParaRPr lang="en-US" sz="2400" b="1">
            <a:latin typeface="Arial" panose="020B0604020202020204" pitchFamily="34" charset="0"/>
            <a:cs typeface="Arial" panose="020B0604020202020204" pitchFamily="34" charset="0"/>
          </a:endParaRPr>
        </a:p>
      </dgm:t>
    </dgm:pt>
    <dgm:pt modelId="{AA582CEE-14D4-48D6-8C73-61B8B510A03E}">
      <dgm:prSet phldrT="[Text]" custT="1"/>
      <dgm:spPr/>
      <dgm:t>
        <a:bodyPr/>
        <a:lstStyle/>
        <a:p>
          <a:r>
            <a:rPr lang="en-US" sz="2400" b="1" dirty="0">
              <a:latin typeface="Arial" panose="020B0604020202020204" pitchFamily="34" charset="0"/>
              <a:cs typeface="Arial" panose="020B0604020202020204" pitchFamily="34" charset="0"/>
            </a:rPr>
            <a:t>National day: 02/9</a:t>
          </a:r>
        </a:p>
      </dgm:t>
    </dgm:pt>
    <dgm:pt modelId="{5E58546B-EF0B-4F20-90A2-688C4AD26DBC}" type="parTrans" cxnId="{017BE625-3837-41BB-BA3D-7E6A46BC5A8A}">
      <dgm:prSet/>
      <dgm:spPr/>
      <dgm:t>
        <a:bodyPr/>
        <a:lstStyle/>
        <a:p>
          <a:endParaRPr lang="en-US" sz="2400" b="1">
            <a:latin typeface="Arial" panose="020B0604020202020204" pitchFamily="34" charset="0"/>
            <a:cs typeface="Arial" panose="020B0604020202020204" pitchFamily="34" charset="0"/>
          </a:endParaRPr>
        </a:p>
      </dgm:t>
    </dgm:pt>
    <dgm:pt modelId="{D55800CE-B289-4400-A9AC-5CE792315A3E}" type="sibTrans" cxnId="{017BE625-3837-41BB-BA3D-7E6A46BC5A8A}">
      <dgm:prSet/>
      <dgm:spPr/>
      <dgm:t>
        <a:bodyPr/>
        <a:lstStyle/>
        <a:p>
          <a:endParaRPr lang="en-US" sz="2400" b="1">
            <a:latin typeface="Arial" panose="020B0604020202020204" pitchFamily="34" charset="0"/>
            <a:cs typeface="Arial" panose="020B0604020202020204" pitchFamily="34" charset="0"/>
          </a:endParaRPr>
        </a:p>
      </dgm:t>
    </dgm:pt>
    <dgm:pt modelId="{AFB51938-1E74-4000-8B81-8FCD3B0A23EE}">
      <dgm:prSet phldrT="[Text]" custT="1"/>
      <dgm:spPr/>
      <dgm:t>
        <a:bodyPr/>
        <a:lstStyle/>
        <a:p>
          <a:r>
            <a:rPr lang="en-US" sz="2400" b="1" dirty="0">
              <a:latin typeface="Arial" panose="020B0604020202020204" pitchFamily="34" charset="0"/>
              <a:cs typeface="Arial" panose="020B0604020202020204" pitchFamily="34" charset="0"/>
            </a:rPr>
            <a:t>Area: 329.560 km</a:t>
          </a:r>
          <a:r>
            <a:rPr lang="en-US" sz="2400" b="1" baseline="30000" dirty="0">
              <a:latin typeface="Arial" panose="020B0604020202020204" pitchFamily="34" charset="0"/>
              <a:cs typeface="Arial" panose="020B0604020202020204" pitchFamily="34" charset="0"/>
            </a:rPr>
            <a:t>2</a:t>
          </a:r>
        </a:p>
      </dgm:t>
    </dgm:pt>
    <dgm:pt modelId="{46CC54FA-1042-4AE2-8DA3-EB946A9B021A}" type="parTrans" cxnId="{ADC37C3C-A1D6-41CB-85F7-EFB03B1A53C8}">
      <dgm:prSet/>
      <dgm:spPr/>
      <dgm:t>
        <a:bodyPr/>
        <a:lstStyle/>
        <a:p>
          <a:endParaRPr lang="en-US" sz="2400" b="1">
            <a:latin typeface="Arial" panose="020B0604020202020204" pitchFamily="34" charset="0"/>
            <a:cs typeface="Arial" panose="020B0604020202020204" pitchFamily="34" charset="0"/>
          </a:endParaRPr>
        </a:p>
      </dgm:t>
    </dgm:pt>
    <dgm:pt modelId="{ABAB6011-A057-4A94-83E7-4CBECE5FC6BB}" type="sibTrans" cxnId="{ADC37C3C-A1D6-41CB-85F7-EFB03B1A53C8}">
      <dgm:prSet/>
      <dgm:spPr/>
      <dgm:t>
        <a:bodyPr/>
        <a:lstStyle/>
        <a:p>
          <a:endParaRPr lang="en-US" sz="2400" b="1">
            <a:latin typeface="Arial" panose="020B0604020202020204" pitchFamily="34" charset="0"/>
            <a:cs typeface="Arial" panose="020B0604020202020204" pitchFamily="34" charset="0"/>
          </a:endParaRPr>
        </a:p>
      </dgm:t>
    </dgm:pt>
    <dgm:pt modelId="{D645B55F-68BD-4ADB-9F50-127F88DD4DCF}">
      <dgm:prSet phldrT="[Text]" custT="1"/>
      <dgm:spPr/>
      <dgm:t>
        <a:bodyPr/>
        <a:lstStyle/>
        <a:p>
          <a:r>
            <a:rPr lang="en-US" sz="2400" b="1" dirty="0">
              <a:latin typeface="Arial" panose="020B0604020202020204" pitchFamily="34" charset="0"/>
              <a:cs typeface="Arial" panose="020B0604020202020204" pitchFamily="34" charset="0"/>
            </a:rPr>
            <a:t>Population: 96.2 M</a:t>
          </a:r>
        </a:p>
      </dgm:t>
    </dgm:pt>
    <dgm:pt modelId="{E2FC9822-BB75-448B-A865-2EE317178ED2}" type="parTrans" cxnId="{C198F55F-1155-47F8-9534-BEF886BD7930}">
      <dgm:prSet/>
      <dgm:spPr/>
      <dgm:t>
        <a:bodyPr/>
        <a:lstStyle/>
        <a:p>
          <a:endParaRPr lang="en-US" sz="2400" b="1">
            <a:latin typeface="Arial" panose="020B0604020202020204" pitchFamily="34" charset="0"/>
            <a:cs typeface="Arial" panose="020B0604020202020204" pitchFamily="34" charset="0"/>
          </a:endParaRPr>
        </a:p>
      </dgm:t>
    </dgm:pt>
    <dgm:pt modelId="{1A828A3A-5720-4C92-B6EE-C2E30F0BC264}" type="sibTrans" cxnId="{C198F55F-1155-47F8-9534-BEF886BD7930}">
      <dgm:prSet/>
      <dgm:spPr/>
      <dgm:t>
        <a:bodyPr/>
        <a:lstStyle/>
        <a:p>
          <a:endParaRPr lang="en-US" sz="2400" b="1">
            <a:latin typeface="Arial" panose="020B0604020202020204" pitchFamily="34" charset="0"/>
            <a:cs typeface="Arial" panose="020B0604020202020204" pitchFamily="34" charset="0"/>
          </a:endParaRPr>
        </a:p>
      </dgm:t>
    </dgm:pt>
    <dgm:pt modelId="{30F9EF71-01E2-4F0F-B9D7-ACAA18EA017E}">
      <dgm:prSet phldrT="[Text]" custT="1"/>
      <dgm:spPr/>
      <dgm:t>
        <a:bodyPr/>
        <a:lstStyle/>
        <a:p>
          <a:r>
            <a:rPr lang="en-US" sz="2400" b="1" dirty="0">
              <a:latin typeface="Arial" panose="020B0604020202020204" pitchFamily="34" charset="0"/>
              <a:cs typeface="Arial" panose="020B0604020202020204" pitchFamily="34" charset="0"/>
            </a:rPr>
            <a:t>Provinces: 63</a:t>
          </a:r>
        </a:p>
      </dgm:t>
    </dgm:pt>
    <dgm:pt modelId="{A1548706-7A0C-46C3-A137-561139C580BD}" type="parTrans" cxnId="{BADBCB89-4DE2-4A9C-8A31-B088506EDC86}">
      <dgm:prSet/>
      <dgm:spPr/>
      <dgm:t>
        <a:bodyPr/>
        <a:lstStyle/>
        <a:p>
          <a:endParaRPr lang="en-US" sz="2400" b="1">
            <a:latin typeface="Arial" panose="020B0604020202020204" pitchFamily="34" charset="0"/>
            <a:cs typeface="Arial" panose="020B0604020202020204" pitchFamily="34" charset="0"/>
          </a:endParaRPr>
        </a:p>
      </dgm:t>
    </dgm:pt>
    <dgm:pt modelId="{5629D1BD-D68D-47E2-984D-F8C72EE7B98C}" type="sibTrans" cxnId="{BADBCB89-4DE2-4A9C-8A31-B088506EDC86}">
      <dgm:prSet/>
      <dgm:spPr/>
      <dgm:t>
        <a:bodyPr/>
        <a:lstStyle/>
        <a:p>
          <a:endParaRPr lang="en-US" sz="2400" b="1">
            <a:latin typeface="Arial" panose="020B0604020202020204" pitchFamily="34" charset="0"/>
            <a:cs typeface="Arial" panose="020B0604020202020204" pitchFamily="34" charset="0"/>
          </a:endParaRPr>
        </a:p>
      </dgm:t>
    </dgm:pt>
    <dgm:pt modelId="{01C75BF4-9FA2-408B-AAC5-B8B40ED267A3}" type="pres">
      <dgm:prSet presAssocID="{3F802597-B7AC-4FA6-9A83-3B94A9B87269}" presName="Name0" presStyleCnt="0">
        <dgm:presLayoutVars>
          <dgm:chMax val="7"/>
          <dgm:chPref val="7"/>
          <dgm:dir/>
        </dgm:presLayoutVars>
      </dgm:prSet>
      <dgm:spPr/>
    </dgm:pt>
    <dgm:pt modelId="{95B38594-251D-4ECE-896C-7B27AD07DA9A}" type="pres">
      <dgm:prSet presAssocID="{3F802597-B7AC-4FA6-9A83-3B94A9B87269}" presName="Name1" presStyleCnt="0"/>
      <dgm:spPr/>
    </dgm:pt>
    <dgm:pt modelId="{D3F66F02-870D-4B92-B928-D94CEE6BFB9C}" type="pres">
      <dgm:prSet presAssocID="{3F802597-B7AC-4FA6-9A83-3B94A9B87269}" presName="cycle" presStyleCnt="0"/>
      <dgm:spPr/>
    </dgm:pt>
    <dgm:pt modelId="{3183D1E2-5802-4001-ADEB-4CB1D5FC1B6C}" type="pres">
      <dgm:prSet presAssocID="{3F802597-B7AC-4FA6-9A83-3B94A9B87269}" presName="srcNode" presStyleLbl="node1" presStyleIdx="0" presStyleCnt="5"/>
      <dgm:spPr/>
    </dgm:pt>
    <dgm:pt modelId="{F0BA4BD0-251E-40ED-83AA-74EE1D15EE46}" type="pres">
      <dgm:prSet presAssocID="{3F802597-B7AC-4FA6-9A83-3B94A9B87269}" presName="conn" presStyleLbl="parChTrans1D2" presStyleIdx="0" presStyleCnt="1"/>
      <dgm:spPr/>
    </dgm:pt>
    <dgm:pt modelId="{035B1B6A-622B-44F6-ACFE-B0B73A2AFF3B}" type="pres">
      <dgm:prSet presAssocID="{3F802597-B7AC-4FA6-9A83-3B94A9B87269}" presName="extraNode" presStyleLbl="node1" presStyleIdx="0" presStyleCnt="5"/>
      <dgm:spPr/>
    </dgm:pt>
    <dgm:pt modelId="{CB513855-B326-4A5C-A151-455000A9367F}" type="pres">
      <dgm:prSet presAssocID="{3F802597-B7AC-4FA6-9A83-3B94A9B87269}" presName="dstNode" presStyleLbl="node1" presStyleIdx="0" presStyleCnt="5"/>
      <dgm:spPr/>
    </dgm:pt>
    <dgm:pt modelId="{0F55E455-C60D-4B92-98C7-B6E66A2956CE}" type="pres">
      <dgm:prSet presAssocID="{4C1A63E7-BD87-4B71-9136-71BDC51395FC}" presName="text_1" presStyleLbl="node1" presStyleIdx="0" presStyleCnt="5">
        <dgm:presLayoutVars>
          <dgm:bulletEnabled val="1"/>
        </dgm:presLayoutVars>
      </dgm:prSet>
      <dgm:spPr/>
    </dgm:pt>
    <dgm:pt modelId="{2AB27024-399A-45F9-92F4-9935868B02E4}" type="pres">
      <dgm:prSet presAssocID="{4C1A63E7-BD87-4B71-9136-71BDC51395FC}" presName="accent_1" presStyleCnt="0"/>
      <dgm:spPr/>
    </dgm:pt>
    <dgm:pt modelId="{4D94B6E7-3973-4B2D-995A-28306774F1F8}" type="pres">
      <dgm:prSet presAssocID="{4C1A63E7-BD87-4B71-9136-71BDC51395FC}" presName="accentRepeatNode" presStyleLbl="solidFgAcc1" presStyleIdx="0" presStyleCnt="5"/>
      <dgm:spPr>
        <a:blipFill rotWithShape="0">
          <a:blip xmlns:r="http://schemas.openxmlformats.org/officeDocument/2006/relationships" r:embed="rId1"/>
          <a:srcRect/>
          <a:stretch>
            <a:fillRect l="-31000" r="-31000"/>
          </a:stretch>
        </a:blipFill>
      </dgm:spPr>
    </dgm:pt>
    <dgm:pt modelId="{F2C75088-9DAA-4288-A325-7EB880251D87}" type="pres">
      <dgm:prSet presAssocID="{AA582CEE-14D4-48D6-8C73-61B8B510A03E}" presName="text_2" presStyleLbl="node1" presStyleIdx="1" presStyleCnt="5">
        <dgm:presLayoutVars>
          <dgm:bulletEnabled val="1"/>
        </dgm:presLayoutVars>
      </dgm:prSet>
      <dgm:spPr/>
    </dgm:pt>
    <dgm:pt modelId="{6037034B-CC2C-4EB7-9BB2-B28A96DEA7C4}" type="pres">
      <dgm:prSet presAssocID="{AA582CEE-14D4-48D6-8C73-61B8B510A03E}" presName="accent_2" presStyleCnt="0"/>
      <dgm:spPr/>
    </dgm:pt>
    <dgm:pt modelId="{75EC15C3-B935-41CC-BDEF-8E8E7F9906E7}" type="pres">
      <dgm:prSet presAssocID="{AA582CEE-14D4-48D6-8C73-61B8B510A03E}" presName="accentRepeatNode" presStyleLbl="solidFgAcc1" presStyleIdx="1" presStyleCnt="5"/>
      <dgm:spPr>
        <a:blipFill rotWithShape="0">
          <a:blip xmlns:r="http://schemas.openxmlformats.org/officeDocument/2006/relationships" r:embed="rId2"/>
          <a:srcRect/>
          <a:stretch>
            <a:fillRect l="-39000" r="-39000"/>
          </a:stretch>
        </a:blipFill>
      </dgm:spPr>
    </dgm:pt>
    <dgm:pt modelId="{C9A31A7D-008D-4E0E-BE7B-A684C67A0E58}" type="pres">
      <dgm:prSet presAssocID="{AFB51938-1E74-4000-8B81-8FCD3B0A23EE}" presName="text_3" presStyleLbl="node1" presStyleIdx="2" presStyleCnt="5">
        <dgm:presLayoutVars>
          <dgm:bulletEnabled val="1"/>
        </dgm:presLayoutVars>
      </dgm:prSet>
      <dgm:spPr/>
    </dgm:pt>
    <dgm:pt modelId="{620F1DB2-D053-4071-804F-335A0F6E98A4}" type="pres">
      <dgm:prSet presAssocID="{AFB51938-1E74-4000-8B81-8FCD3B0A23EE}" presName="accent_3" presStyleCnt="0"/>
      <dgm:spPr/>
    </dgm:pt>
    <dgm:pt modelId="{98B3F7A9-0FB3-4D16-B687-B669BAAEEC3D}" type="pres">
      <dgm:prSet presAssocID="{AFB51938-1E74-4000-8B81-8FCD3B0A23EE}" presName="accentRepeatNode" presStyleLbl="solidFgAcc1" presStyleIdx="2" presStyleCnt="5"/>
      <dgm:spPr>
        <a:blipFill rotWithShape="0">
          <a:blip xmlns:r="http://schemas.openxmlformats.org/officeDocument/2006/relationships" r:embed="rId3"/>
          <a:srcRect/>
          <a:stretch>
            <a:fillRect t="-23000" b="-23000"/>
          </a:stretch>
        </a:blipFill>
      </dgm:spPr>
    </dgm:pt>
    <dgm:pt modelId="{7253A75D-7B84-4B53-8766-2B17C74DFCB9}" type="pres">
      <dgm:prSet presAssocID="{D645B55F-68BD-4ADB-9F50-127F88DD4DCF}" presName="text_4" presStyleLbl="node1" presStyleIdx="3" presStyleCnt="5">
        <dgm:presLayoutVars>
          <dgm:bulletEnabled val="1"/>
        </dgm:presLayoutVars>
      </dgm:prSet>
      <dgm:spPr/>
    </dgm:pt>
    <dgm:pt modelId="{4CBB9CBD-9573-4594-920B-1C244BC17D30}" type="pres">
      <dgm:prSet presAssocID="{D645B55F-68BD-4ADB-9F50-127F88DD4DCF}" presName="accent_4" presStyleCnt="0"/>
      <dgm:spPr/>
    </dgm:pt>
    <dgm:pt modelId="{F4DD376D-CAC6-499E-8D9F-9D99CEE73256}" type="pres">
      <dgm:prSet presAssocID="{D645B55F-68BD-4ADB-9F50-127F88DD4DCF}" presName="accentRepeatNode" presStyleLbl="solidFgAcc1" presStyleIdx="3" presStyleCnt="5"/>
      <dgm:spPr>
        <a:blipFill rotWithShape="0">
          <a:blip xmlns:r="http://schemas.openxmlformats.org/officeDocument/2006/relationships" r:embed="rId4"/>
          <a:srcRect/>
          <a:stretch>
            <a:fillRect l="-20000" r="-20000"/>
          </a:stretch>
        </a:blipFill>
      </dgm:spPr>
    </dgm:pt>
    <dgm:pt modelId="{9D5F75FB-F9A1-46CF-A45B-F87A1A3010C2}" type="pres">
      <dgm:prSet presAssocID="{30F9EF71-01E2-4F0F-B9D7-ACAA18EA017E}" presName="text_5" presStyleLbl="node1" presStyleIdx="4" presStyleCnt="5">
        <dgm:presLayoutVars>
          <dgm:bulletEnabled val="1"/>
        </dgm:presLayoutVars>
      </dgm:prSet>
      <dgm:spPr/>
    </dgm:pt>
    <dgm:pt modelId="{A3D5AC58-D80B-4C4A-AC0D-8721CC9280C4}" type="pres">
      <dgm:prSet presAssocID="{30F9EF71-01E2-4F0F-B9D7-ACAA18EA017E}" presName="accent_5" presStyleCnt="0"/>
      <dgm:spPr/>
    </dgm:pt>
    <dgm:pt modelId="{0F98D291-3B16-48E4-8111-6145E2BA929B}" type="pres">
      <dgm:prSet presAssocID="{30F9EF71-01E2-4F0F-B9D7-ACAA18EA017E}" presName="accentRepeatNode" presStyleLbl="solidFgAcc1" presStyleIdx="4" presStyleCnt="5"/>
      <dgm:spPr>
        <a:blipFill rotWithShape="0">
          <a:blip xmlns:r="http://schemas.openxmlformats.org/officeDocument/2006/relationships" r:embed="rId5"/>
          <a:srcRect/>
          <a:stretch>
            <a:fillRect t="-20000" b="-20000"/>
          </a:stretch>
        </a:blipFill>
      </dgm:spPr>
    </dgm:pt>
  </dgm:ptLst>
  <dgm:cxnLst>
    <dgm:cxn modelId="{D045CE07-CCB8-46C0-A403-4D0012C323AD}" type="presOf" srcId="{C11D434B-67A1-4F57-9904-C5233DB2762A}" destId="{F0BA4BD0-251E-40ED-83AA-74EE1D15EE46}" srcOrd="0" destOrd="0" presId="urn:microsoft.com/office/officeart/2008/layout/VerticalCurvedList"/>
    <dgm:cxn modelId="{017BE625-3837-41BB-BA3D-7E6A46BC5A8A}" srcId="{3F802597-B7AC-4FA6-9A83-3B94A9B87269}" destId="{AA582CEE-14D4-48D6-8C73-61B8B510A03E}" srcOrd="1" destOrd="0" parTransId="{5E58546B-EF0B-4F20-90A2-688C4AD26DBC}" sibTransId="{D55800CE-B289-4400-A9AC-5CE792315A3E}"/>
    <dgm:cxn modelId="{8A8BE531-B952-4DCA-95FC-FAE1AC740E43}" type="presOf" srcId="{D645B55F-68BD-4ADB-9F50-127F88DD4DCF}" destId="{7253A75D-7B84-4B53-8766-2B17C74DFCB9}" srcOrd="0" destOrd="0" presId="urn:microsoft.com/office/officeart/2008/layout/VerticalCurvedList"/>
    <dgm:cxn modelId="{ADC37C3C-A1D6-41CB-85F7-EFB03B1A53C8}" srcId="{3F802597-B7AC-4FA6-9A83-3B94A9B87269}" destId="{AFB51938-1E74-4000-8B81-8FCD3B0A23EE}" srcOrd="2" destOrd="0" parTransId="{46CC54FA-1042-4AE2-8DA3-EB946A9B021A}" sibTransId="{ABAB6011-A057-4A94-83E7-4CBECE5FC6BB}"/>
    <dgm:cxn modelId="{04EE0C5D-61DD-4FB6-A95E-2D2ED267088B}" type="presOf" srcId="{4C1A63E7-BD87-4B71-9136-71BDC51395FC}" destId="{0F55E455-C60D-4B92-98C7-B6E66A2956CE}" srcOrd="0" destOrd="0" presId="urn:microsoft.com/office/officeart/2008/layout/VerticalCurvedList"/>
    <dgm:cxn modelId="{C198F55F-1155-47F8-9534-BEF886BD7930}" srcId="{3F802597-B7AC-4FA6-9A83-3B94A9B87269}" destId="{D645B55F-68BD-4ADB-9F50-127F88DD4DCF}" srcOrd="3" destOrd="0" parTransId="{E2FC9822-BB75-448B-A865-2EE317178ED2}" sibTransId="{1A828A3A-5720-4C92-B6EE-C2E30F0BC264}"/>
    <dgm:cxn modelId="{40D08165-13A5-4A11-81EA-58439A6026B3}" srcId="{3F802597-B7AC-4FA6-9A83-3B94A9B87269}" destId="{4C1A63E7-BD87-4B71-9136-71BDC51395FC}" srcOrd="0" destOrd="0" parTransId="{ED938E6E-FF6C-4CE3-88B2-7CE4D19F829F}" sibTransId="{C11D434B-67A1-4F57-9904-C5233DB2762A}"/>
    <dgm:cxn modelId="{3BEF4256-44D2-48D4-9822-6945BB660BBD}" type="presOf" srcId="{AFB51938-1E74-4000-8B81-8FCD3B0A23EE}" destId="{C9A31A7D-008D-4E0E-BE7B-A684C67A0E58}" srcOrd="0" destOrd="0" presId="urn:microsoft.com/office/officeart/2008/layout/VerticalCurvedList"/>
    <dgm:cxn modelId="{3B86317A-4224-4CD1-ACCF-D9509D98FB51}" type="presOf" srcId="{AA582CEE-14D4-48D6-8C73-61B8B510A03E}" destId="{F2C75088-9DAA-4288-A325-7EB880251D87}" srcOrd="0" destOrd="0" presId="urn:microsoft.com/office/officeart/2008/layout/VerticalCurvedList"/>
    <dgm:cxn modelId="{BADBCB89-4DE2-4A9C-8A31-B088506EDC86}" srcId="{3F802597-B7AC-4FA6-9A83-3B94A9B87269}" destId="{30F9EF71-01E2-4F0F-B9D7-ACAA18EA017E}" srcOrd="4" destOrd="0" parTransId="{A1548706-7A0C-46C3-A137-561139C580BD}" sibTransId="{5629D1BD-D68D-47E2-984D-F8C72EE7B98C}"/>
    <dgm:cxn modelId="{EEC17DB7-46E3-4AE1-BA8C-A75E8EC23DC2}" type="presOf" srcId="{3F802597-B7AC-4FA6-9A83-3B94A9B87269}" destId="{01C75BF4-9FA2-408B-AAC5-B8B40ED267A3}" srcOrd="0" destOrd="0" presId="urn:microsoft.com/office/officeart/2008/layout/VerticalCurvedList"/>
    <dgm:cxn modelId="{410461BD-44C3-42CC-8F95-9CFB82A77436}" type="presOf" srcId="{30F9EF71-01E2-4F0F-B9D7-ACAA18EA017E}" destId="{9D5F75FB-F9A1-46CF-A45B-F87A1A3010C2}" srcOrd="0" destOrd="0" presId="urn:microsoft.com/office/officeart/2008/layout/VerticalCurvedList"/>
    <dgm:cxn modelId="{89B88192-C284-4743-9CF8-FAC51F89DEB6}" type="presParOf" srcId="{01C75BF4-9FA2-408B-AAC5-B8B40ED267A3}" destId="{95B38594-251D-4ECE-896C-7B27AD07DA9A}" srcOrd="0" destOrd="0" presId="urn:microsoft.com/office/officeart/2008/layout/VerticalCurvedList"/>
    <dgm:cxn modelId="{3739EEF1-CDB7-4151-B0DC-440E5AE2C3E6}" type="presParOf" srcId="{95B38594-251D-4ECE-896C-7B27AD07DA9A}" destId="{D3F66F02-870D-4B92-B928-D94CEE6BFB9C}" srcOrd="0" destOrd="0" presId="urn:microsoft.com/office/officeart/2008/layout/VerticalCurvedList"/>
    <dgm:cxn modelId="{1EB78F02-C2C2-4677-B0A2-CC02428AC240}" type="presParOf" srcId="{D3F66F02-870D-4B92-B928-D94CEE6BFB9C}" destId="{3183D1E2-5802-4001-ADEB-4CB1D5FC1B6C}" srcOrd="0" destOrd="0" presId="urn:microsoft.com/office/officeart/2008/layout/VerticalCurvedList"/>
    <dgm:cxn modelId="{E189EB13-1E1C-4572-9344-AE6DA16092C0}" type="presParOf" srcId="{D3F66F02-870D-4B92-B928-D94CEE6BFB9C}" destId="{F0BA4BD0-251E-40ED-83AA-74EE1D15EE46}" srcOrd="1" destOrd="0" presId="urn:microsoft.com/office/officeart/2008/layout/VerticalCurvedList"/>
    <dgm:cxn modelId="{76A9D0F0-8ACC-4EEB-8480-EF5005510710}" type="presParOf" srcId="{D3F66F02-870D-4B92-B928-D94CEE6BFB9C}" destId="{035B1B6A-622B-44F6-ACFE-B0B73A2AFF3B}" srcOrd="2" destOrd="0" presId="urn:microsoft.com/office/officeart/2008/layout/VerticalCurvedList"/>
    <dgm:cxn modelId="{EE776B00-080D-49D1-950C-6FFE2F81B258}" type="presParOf" srcId="{D3F66F02-870D-4B92-B928-D94CEE6BFB9C}" destId="{CB513855-B326-4A5C-A151-455000A9367F}" srcOrd="3" destOrd="0" presId="urn:microsoft.com/office/officeart/2008/layout/VerticalCurvedList"/>
    <dgm:cxn modelId="{F408A8E8-DF0D-4A83-9C70-8096BE22C256}" type="presParOf" srcId="{95B38594-251D-4ECE-896C-7B27AD07DA9A}" destId="{0F55E455-C60D-4B92-98C7-B6E66A2956CE}" srcOrd="1" destOrd="0" presId="urn:microsoft.com/office/officeart/2008/layout/VerticalCurvedList"/>
    <dgm:cxn modelId="{9ACD0C94-4D5E-4AC3-B4F8-50C841582C84}" type="presParOf" srcId="{95B38594-251D-4ECE-896C-7B27AD07DA9A}" destId="{2AB27024-399A-45F9-92F4-9935868B02E4}" srcOrd="2" destOrd="0" presId="urn:microsoft.com/office/officeart/2008/layout/VerticalCurvedList"/>
    <dgm:cxn modelId="{2001CF76-F39F-4D38-AE42-CB654F186FE4}" type="presParOf" srcId="{2AB27024-399A-45F9-92F4-9935868B02E4}" destId="{4D94B6E7-3973-4B2D-995A-28306774F1F8}" srcOrd="0" destOrd="0" presId="urn:microsoft.com/office/officeart/2008/layout/VerticalCurvedList"/>
    <dgm:cxn modelId="{C2F27266-F1E5-4377-A2B1-4DC8AA3FC79B}" type="presParOf" srcId="{95B38594-251D-4ECE-896C-7B27AD07DA9A}" destId="{F2C75088-9DAA-4288-A325-7EB880251D87}" srcOrd="3" destOrd="0" presId="urn:microsoft.com/office/officeart/2008/layout/VerticalCurvedList"/>
    <dgm:cxn modelId="{0787871A-3D33-443A-82D0-5307BF08250A}" type="presParOf" srcId="{95B38594-251D-4ECE-896C-7B27AD07DA9A}" destId="{6037034B-CC2C-4EB7-9BB2-B28A96DEA7C4}" srcOrd="4" destOrd="0" presId="urn:microsoft.com/office/officeart/2008/layout/VerticalCurvedList"/>
    <dgm:cxn modelId="{571DD587-991A-4559-A021-55AFE791D2BF}" type="presParOf" srcId="{6037034B-CC2C-4EB7-9BB2-B28A96DEA7C4}" destId="{75EC15C3-B935-41CC-BDEF-8E8E7F9906E7}" srcOrd="0" destOrd="0" presId="urn:microsoft.com/office/officeart/2008/layout/VerticalCurvedList"/>
    <dgm:cxn modelId="{93988F40-9AB1-43B9-AB28-DAD48C4AD584}" type="presParOf" srcId="{95B38594-251D-4ECE-896C-7B27AD07DA9A}" destId="{C9A31A7D-008D-4E0E-BE7B-A684C67A0E58}" srcOrd="5" destOrd="0" presId="urn:microsoft.com/office/officeart/2008/layout/VerticalCurvedList"/>
    <dgm:cxn modelId="{B7836A63-4B5F-4B61-86B1-F5A85558B7E9}" type="presParOf" srcId="{95B38594-251D-4ECE-896C-7B27AD07DA9A}" destId="{620F1DB2-D053-4071-804F-335A0F6E98A4}" srcOrd="6" destOrd="0" presId="urn:microsoft.com/office/officeart/2008/layout/VerticalCurvedList"/>
    <dgm:cxn modelId="{4AD5FFEC-9CDB-47BE-BA58-15EE9AFF6080}" type="presParOf" srcId="{620F1DB2-D053-4071-804F-335A0F6E98A4}" destId="{98B3F7A9-0FB3-4D16-B687-B669BAAEEC3D}" srcOrd="0" destOrd="0" presId="urn:microsoft.com/office/officeart/2008/layout/VerticalCurvedList"/>
    <dgm:cxn modelId="{796DF7CB-0926-440E-B7BF-31B05D77037B}" type="presParOf" srcId="{95B38594-251D-4ECE-896C-7B27AD07DA9A}" destId="{7253A75D-7B84-4B53-8766-2B17C74DFCB9}" srcOrd="7" destOrd="0" presId="urn:microsoft.com/office/officeart/2008/layout/VerticalCurvedList"/>
    <dgm:cxn modelId="{24C25123-15A3-4458-BBC7-A72A48155027}" type="presParOf" srcId="{95B38594-251D-4ECE-896C-7B27AD07DA9A}" destId="{4CBB9CBD-9573-4594-920B-1C244BC17D30}" srcOrd="8" destOrd="0" presId="urn:microsoft.com/office/officeart/2008/layout/VerticalCurvedList"/>
    <dgm:cxn modelId="{46D752BF-1AAF-4D31-8764-C3720321FFFC}" type="presParOf" srcId="{4CBB9CBD-9573-4594-920B-1C244BC17D30}" destId="{F4DD376D-CAC6-499E-8D9F-9D99CEE73256}" srcOrd="0" destOrd="0" presId="urn:microsoft.com/office/officeart/2008/layout/VerticalCurvedList"/>
    <dgm:cxn modelId="{20F4FD0F-CB97-4243-A757-A61CB5343B99}" type="presParOf" srcId="{95B38594-251D-4ECE-896C-7B27AD07DA9A}" destId="{9D5F75FB-F9A1-46CF-A45B-F87A1A3010C2}" srcOrd="9" destOrd="0" presId="urn:microsoft.com/office/officeart/2008/layout/VerticalCurvedList"/>
    <dgm:cxn modelId="{9F3CC6C6-EB47-44F4-959D-D891E7AD075E}" type="presParOf" srcId="{95B38594-251D-4ECE-896C-7B27AD07DA9A}" destId="{A3D5AC58-D80B-4C4A-AC0D-8721CC9280C4}" srcOrd="10" destOrd="0" presId="urn:microsoft.com/office/officeart/2008/layout/VerticalCurvedList"/>
    <dgm:cxn modelId="{8AB6E6B1-AAFF-47E9-84EE-D26AF5275465}" type="presParOf" srcId="{A3D5AC58-D80B-4C4A-AC0D-8721CC9280C4}" destId="{0F98D291-3B16-48E4-8111-6145E2BA929B}"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BA4BD0-251E-40ED-83AA-74EE1D15EE46}">
      <dsp:nvSpPr>
        <dsp:cNvPr id="0" name=""/>
        <dsp:cNvSpPr/>
      </dsp:nvSpPr>
      <dsp:spPr>
        <a:xfrm>
          <a:off x="-5617376" y="-859937"/>
          <a:ext cx="6688114" cy="6688114"/>
        </a:xfrm>
        <a:prstGeom prst="blockArc">
          <a:avLst>
            <a:gd name="adj1" fmla="val 18900000"/>
            <a:gd name="adj2" fmla="val 2700000"/>
            <a:gd name="adj3" fmla="val 323"/>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55E455-C60D-4B92-98C7-B6E66A2956CE}">
      <dsp:nvSpPr>
        <dsp:cNvPr id="0" name=""/>
        <dsp:cNvSpPr/>
      </dsp:nvSpPr>
      <dsp:spPr>
        <a:xfrm>
          <a:off x="468095" y="310415"/>
          <a:ext cx="5675276" cy="62122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310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Capital: Ha Noi</a:t>
          </a:r>
        </a:p>
      </dsp:txBody>
      <dsp:txXfrm>
        <a:off x="468095" y="310415"/>
        <a:ext cx="5675276" cy="621228"/>
      </dsp:txXfrm>
    </dsp:sp>
    <dsp:sp modelId="{4D94B6E7-3973-4B2D-995A-28306774F1F8}">
      <dsp:nvSpPr>
        <dsp:cNvPr id="0" name=""/>
        <dsp:cNvSpPr/>
      </dsp:nvSpPr>
      <dsp:spPr>
        <a:xfrm>
          <a:off x="79827" y="232762"/>
          <a:ext cx="776535" cy="776535"/>
        </a:xfrm>
        <a:prstGeom prst="ellipse">
          <a:avLst/>
        </a:prstGeom>
        <a:blipFill rotWithShape="0">
          <a:blip xmlns:r="http://schemas.openxmlformats.org/officeDocument/2006/relationships" r:embed="rId1"/>
          <a:srcRect/>
          <a:stretch>
            <a:fillRect l="-31000" r="-31000"/>
          </a:stretch>
        </a:blip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C75088-9DAA-4288-A325-7EB880251D87}">
      <dsp:nvSpPr>
        <dsp:cNvPr id="0" name=""/>
        <dsp:cNvSpPr/>
      </dsp:nvSpPr>
      <dsp:spPr>
        <a:xfrm>
          <a:off x="913249" y="1241960"/>
          <a:ext cx="5230122" cy="621228"/>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310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National day: 02/9</a:t>
          </a:r>
        </a:p>
      </dsp:txBody>
      <dsp:txXfrm>
        <a:off x="913249" y="1241960"/>
        <a:ext cx="5230122" cy="621228"/>
      </dsp:txXfrm>
    </dsp:sp>
    <dsp:sp modelId="{75EC15C3-B935-41CC-BDEF-8E8E7F9906E7}">
      <dsp:nvSpPr>
        <dsp:cNvPr id="0" name=""/>
        <dsp:cNvSpPr/>
      </dsp:nvSpPr>
      <dsp:spPr>
        <a:xfrm>
          <a:off x="524981" y="1164307"/>
          <a:ext cx="776535" cy="776535"/>
        </a:xfrm>
        <a:prstGeom prst="ellipse">
          <a:avLst/>
        </a:prstGeom>
        <a:blipFill rotWithShape="0">
          <a:blip xmlns:r="http://schemas.openxmlformats.org/officeDocument/2006/relationships" r:embed="rId2"/>
          <a:srcRect/>
          <a:stretch>
            <a:fillRect l="-39000" r="-39000"/>
          </a:stretch>
        </a:blip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A31A7D-008D-4E0E-BE7B-A684C67A0E58}">
      <dsp:nvSpPr>
        <dsp:cNvPr id="0" name=""/>
        <dsp:cNvSpPr/>
      </dsp:nvSpPr>
      <dsp:spPr>
        <a:xfrm>
          <a:off x="1049876" y="2173505"/>
          <a:ext cx="5093495" cy="621228"/>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310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Area: 329.560 km</a:t>
          </a:r>
          <a:r>
            <a:rPr lang="en-US" sz="2400" b="1" kern="1200" baseline="30000" dirty="0">
              <a:latin typeface="Arial" panose="020B0604020202020204" pitchFamily="34" charset="0"/>
              <a:cs typeface="Arial" panose="020B0604020202020204" pitchFamily="34" charset="0"/>
            </a:rPr>
            <a:t>2</a:t>
          </a:r>
        </a:p>
      </dsp:txBody>
      <dsp:txXfrm>
        <a:off x="1049876" y="2173505"/>
        <a:ext cx="5093495" cy="621228"/>
      </dsp:txXfrm>
    </dsp:sp>
    <dsp:sp modelId="{98B3F7A9-0FB3-4D16-B687-B669BAAEEC3D}">
      <dsp:nvSpPr>
        <dsp:cNvPr id="0" name=""/>
        <dsp:cNvSpPr/>
      </dsp:nvSpPr>
      <dsp:spPr>
        <a:xfrm>
          <a:off x="661608" y="2095852"/>
          <a:ext cx="776535" cy="776535"/>
        </a:xfrm>
        <a:prstGeom prst="ellipse">
          <a:avLst/>
        </a:prstGeom>
        <a:blipFill rotWithShape="0">
          <a:blip xmlns:r="http://schemas.openxmlformats.org/officeDocument/2006/relationships" r:embed="rId3"/>
          <a:srcRect/>
          <a:stretch>
            <a:fillRect t="-23000" b="-23000"/>
          </a:stretch>
        </a:blip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53A75D-7B84-4B53-8766-2B17C74DFCB9}">
      <dsp:nvSpPr>
        <dsp:cNvPr id="0" name=""/>
        <dsp:cNvSpPr/>
      </dsp:nvSpPr>
      <dsp:spPr>
        <a:xfrm>
          <a:off x="913249" y="3105050"/>
          <a:ext cx="5230122" cy="621228"/>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310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Population: 96.2 M</a:t>
          </a:r>
        </a:p>
      </dsp:txBody>
      <dsp:txXfrm>
        <a:off x="913249" y="3105050"/>
        <a:ext cx="5230122" cy="621228"/>
      </dsp:txXfrm>
    </dsp:sp>
    <dsp:sp modelId="{F4DD376D-CAC6-499E-8D9F-9D99CEE73256}">
      <dsp:nvSpPr>
        <dsp:cNvPr id="0" name=""/>
        <dsp:cNvSpPr/>
      </dsp:nvSpPr>
      <dsp:spPr>
        <a:xfrm>
          <a:off x="524981" y="3027397"/>
          <a:ext cx="776535" cy="776535"/>
        </a:xfrm>
        <a:prstGeom prst="ellipse">
          <a:avLst/>
        </a:prstGeom>
        <a:blipFill rotWithShape="0">
          <a:blip xmlns:r="http://schemas.openxmlformats.org/officeDocument/2006/relationships" r:embed="rId4"/>
          <a:srcRect/>
          <a:stretch>
            <a:fillRect l="-20000" r="-20000"/>
          </a:stretch>
        </a:blip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5F75FB-F9A1-46CF-A45B-F87A1A3010C2}">
      <dsp:nvSpPr>
        <dsp:cNvPr id="0" name=""/>
        <dsp:cNvSpPr/>
      </dsp:nvSpPr>
      <dsp:spPr>
        <a:xfrm>
          <a:off x="468095" y="4036595"/>
          <a:ext cx="5675276" cy="621228"/>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310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Provinces: 63</a:t>
          </a:r>
        </a:p>
      </dsp:txBody>
      <dsp:txXfrm>
        <a:off x="468095" y="4036595"/>
        <a:ext cx="5675276" cy="621228"/>
      </dsp:txXfrm>
    </dsp:sp>
    <dsp:sp modelId="{0F98D291-3B16-48E4-8111-6145E2BA929B}">
      <dsp:nvSpPr>
        <dsp:cNvPr id="0" name=""/>
        <dsp:cNvSpPr/>
      </dsp:nvSpPr>
      <dsp:spPr>
        <a:xfrm>
          <a:off x="79827" y="3958942"/>
          <a:ext cx="776535" cy="776535"/>
        </a:xfrm>
        <a:prstGeom prst="ellipse">
          <a:avLst/>
        </a:prstGeom>
        <a:blipFill rotWithShape="0">
          <a:blip xmlns:r="http://schemas.openxmlformats.org/officeDocument/2006/relationships" r:embed="rId5"/>
          <a:srcRect/>
          <a:stretch>
            <a:fillRect t="-20000" b="-20000"/>
          </a:stretch>
        </a:blip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333C35-6A0F-4861-9EA3-95FAAC602BF1}" type="datetimeFigureOut">
              <a:rPr lang="en-US" smtClean="0"/>
              <a:t>7/30/2019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DC2B1B-27B3-4C3E-9B01-4A9935310981}" type="slidenum">
              <a:rPr lang="en-US" smtClean="0"/>
              <a:t>‹#›</a:t>
            </a:fld>
            <a:endParaRPr lang="en-US"/>
          </a:p>
        </p:txBody>
      </p:sp>
    </p:spTree>
    <p:extLst>
      <p:ext uri="{BB962C8B-B14F-4D97-AF65-F5344CB8AC3E}">
        <p14:creationId xmlns:p14="http://schemas.microsoft.com/office/powerpoint/2010/main" val="78084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Nation: 54 and </a:t>
            </a:r>
            <a:r>
              <a:rPr lang="en-US" sz="1800" dirty="0" err="1"/>
              <a:t>Kinh</a:t>
            </a:r>
            <a:r>
              <a:rPr lang="en-US" sz="1800" dirty="0"/>
              <a:t> (86,2%)</a:t>
            </a:r>
          </a:p>
          <a:p>
            <a:r>
              <a:rPr lang="en-US" sz="2000" dirty="0"/>
              <a:t>Total main land area: about </a:t>
            </a:r>
            <a:r>
              <a:rPr lang="en-US" sz="2000" b="1" dirty="0">
                <a:latin typeface="Arial" panose="020B0604020202020204" pitchFamily="34" charset="0"/>
                <a:cs typeface="Arial" panose="020B0604020202020204" pitchFamily="34" charset="0"/>
              </a:rPr>
              <a:t>329.560</a:t>
            </a:r>
            <a:r>
              <a:rPr lang="en-US" sz="2000" dirty="0">
                <a:latin typeface="Arial" panose="020B0604020202020204" pitchFamily="34" charset="0"/>
                <a:cs typeface="Arial" panose="020B0604020202020204" pitchFamily="34" charset="0"/>
              </a:rPr>
              <a:t> km</a:t>
            </a:r>
            <a:r>
              <a:rPr lang="en-US" sz="2000" baseline="30000" dirty="0">
                <a:latin typeface="Arial" panose="020B0604020202020204" pitchFamily="34" charset="0"/>
                <a:cs typeface="Arial" panose="020B0604020202020204" pitchFamily="34" charset="0"/>
              </a:rPr>
              <a:t>2 </a:t>
            </a:r>
          </a:p>
          <a:p>
            <a:endParaRPr lang="en-US" sz="2000" baseline="0" dirty="0"/>
          </a:p>
        </p:txBody>
      </p:sp>
      <p:sp>
        <p:nvSpPr>
          <p:cNvPr id="4" name="Slide Number Placeholder 3"/>
          <p:cNvSpPr>
            <a:spLocks noGrp="1"/>
          </p:cNvSpPr>
          <p:nvPr>
            <p:ph type="sldNum" sz="quarter" idx="5"/>
          </p:nvPr>
        </p:nvSpPr>
        <p:spPr/>
        <p:txBody>
          <a:bodyPr/>
          <a:lstStyle/>
          <a:p>
            <a:fld id="{08DC2B1B-27B3-4C3E-9B01-4A9935310981}" type="slidenum">
              <a:rPr lang="en-US" smtClean="0"/>
              <a:t>4</a:t>
            </a:fld>
            <a:endParaRPr lang="en-US"/>
          </a:p>
        </p:txBody>
      </p:sp>
    </p:spTree>
    <p:extLst>
      <p:ext uri="{BB962C8B-B14F-4D97-AF65-F5344CB8AC3E}">
        <p14:creationId xmlns:p14="http://schemas.microsoft.com/office/powerpoint/2010/main" val="2165649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Infrastructure IT: Backup device, Recovery data</a:t>
            </a:r>
          </a:p>
        </p:txBody>
      </p:sp>
      <p:sp>
        <p:nvSpPr>
          <p:cNvPr id="4" name="Slide Number Placeholder 3"/>
          <p:cNvSpPr>
            <a:spLocks noGrp="1"/>
          </p:cNvSpPr>
          <p:nvPr>
            <p:ph type="sldNum" sz="quarter" idx="5"/>
          </p:nvPr>
        </p:nvSpPr>
        <p:spPr/>
        <p:txBody>
          <a:bodyPr/>
          <a:lstStyle/>
          <a:p>
            <a:fld id="{08DC2B1B-27B3-4C3E-9B01-4A9935310981}" type="slidenum">
              <a:rPr lang="en-US" smtClean="0"/>
              <a:t>19</a:t>
            </a:fld>
            <a:endParaRPr lang="en-US"/>
          </a:p>
        </p:txBody>
      </p:sp>
    </p:spTree>
    <p:extLst>
      <p:ext uri="{BB962C8B-B14F-4D97-AF65-F5344CB8AC3E}">
        <p14:creationId xmlns:p14="http://schemas.microsoft.com/office/powerpoint/2010/main" val="1430962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 54 and </a:t>
            </a:r>
            <a:r>
              <a:rPr lang="en-US" dirty="0" err="1"/>
              <a:t>Kinh</a:t>
            </a:r>
            <a:r>
              <a:rPr lang="en-US" dirty="0"/>
              <a:t> (86,2%)</a:t>
            </a:r>
          </a:p>
        </p:txBody>
      </p:sp>
      <p:sp>
        <p:nvSpPr>
          <p:cNvPr id="4" name="Slide Number Placeholder 3"/>
          <p:cNvSpPr>
            <a:spLocks noGrp="1"/>
          </p:cNvSpPr>
          <p:nvPr>
            <p:ph type="sldNum" sz="quarter" idx="5"/>
          </p:nvPr>
        </p:nvSpPr>
        <p:spPr/>
        <p:txBody>
          <a:bodyPr/>
          <a:lstStyle/>
          <a:p>
            <a:fld id="{08DC2B1B-27B3-4C3E-9B01-4A9935310981}" type="slidenum">
              <a:rPr lang="en-US" smtClean="0"/>
              <a:t>5</a:t>
            </a:fld>
            <a:endParaRPr lang="en-US"/>
          </a:p>
        </p:txBody>
      </p:sp>
    </p:spTree>
    <p:extLst>
      <p:ext uri="{BB962C8B-B14F-4D97-AF65-F5344CB8AC3E}">
        <p14:creationId xmlns:p14="http://schemas.microsoft.com/office/powerpoint/2010/main" val="3980899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 people committee</a:t>
            </a:r>
          </a:p>
          <a:p>
            <a:r>
              <a:rPr lang="en-US" dirty="0"/>
              <a:t>CHC: commune health centers</a:t>
            </a:r>
          </a:p>
        </p:txBody>
      </p:sp>
      <p:sp>
        <p:nvSpPr>
          <p:cNvPr id="4" name="Slide Number Placeholder 3"/>
          <p:cNvSpPr>
            <a:spLocks noGrp="1"/>
          </p:cNvSpPr>
          <p:nvPr>
            <p:ph type="sldNum" sz="quarter" idx="5"/>
          </p:nvPr>
        </p:nvSpPr>
        <p:spPr/>
        <p:txBody>
          <a:bodyPr/>
          <a:lstStyle/>
          <a:p>
            <a:fld id="{08DC2B1B-27B3-4C3E-9B01-4A9935310981}" type="slidenum">
              <a:rPr lang="en-US" smtClean="0"/>
              <a:t>6</a:t>
            </a:fld>
            <a:endParaRPr lang="en-US"/>
          </a:p>
        </p:txBody>
      </p:sp>
    </p:spTree>
    <p:extLst>
      <p:ext uri="{BB962C8B-B14F-4D97-AF65-F5344CB8AC3E}">
        <p14:creationId xmlns:p14="http://schemas.microsoft.com/office/powerpoint/2010/main" val="1816084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Programe</a:t>
            </a:r>
            <a:r>
              <a:rPr lang="en-US" dirty="0"/>
              <a:t>: develop local </a:t>
            </a:r>
            <a:r>
              <a:rPr lang="en-US" dirty="0" err="1"/>
              <a:t>heatlth</a:t>
            </a:r>
            <a:endParaRPr lang="en-US" dirty="0"/>
          </a:p>
        </p:txBody>
      </p:sp>
      <p:sp>
        <p:nvSpPr>
          <p:cNvPr id="4" name="Slide Number Placeholder 3"/>
          <p:cNvSpPr>
            <a:spLocks noGrp="1"/>
          </p:cNvSpPr>
          <p:nvPr>
            <p:ph type="sldNum" sz="quarter" idx="5"/>
          </p:nvPr>
        </p:nvSpPr>
        <p:spPr/>
        <p:txBody>
          <a:bodyPr/>
          <a:lstStyle/>
          <a:p>
            <a:fld id="{08DC2B1B-27B3-4C3E-9B01-4A9935310981}" type="slidenum">
              <a:rPr lang="en-US" smtClean="0"/>
              <a:t>7</a:t>
            </a:fld>
            <a:endParaRPr lang="en-US"/>
          </a:p>
        </p:txBody>
      </p:sp>
    </p:spTree>
    <p:extLst>
      <p:ext uri="{BB962C8B-B14F-4D97-AF65-F5344CB8AC3E}">
        <p14:creationId xmlns:p14="http://schemas.microsoft.com/office/powerpoint/2010/main" val="2011974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a:t>
            </a:r>
            <a:r>
              <a:rPr lang="en-US" dirty="0" err="1"/>
              <a:t>eLIS</a:t>
            </a:r>
            <a:endParaRPr lang="en-US" dirty="0"/>
          </a:p>
        </p:txBody>
      </p:sp>
      <p:sp>
        <p:nvSpPr>
          <p:cNvPr id="4" name="Slide Number Placeholder 3"/>
          <p:cNvSpPr>
            <a:spLocks noGrp="1"/>
          </p:cNvSpPr>
          <p:nvPr>
            <p:ph type="sldNum" sz="quarter" idx="5"/>
          </p:nvPr>
        </p:nvSpPr>
        <p:spPr/>
        <p:txBody>
          <a:bodyPr/>
          <a:lstStyle/>
          <a:p>
            <a:fld id="{08DC2B1B-27B3-4C3E-9B01-4A9935310981}" type="slidenum">
              <a:rPr lang="en-US" smtClean="0"/>
              <a:t>9</a:t>
            </a:fld>
            <a:endParaRPr lang="en-US"/>
          </a:p>
        </p:txBody>
      </p:sp>
    </p:spTree>
    <p:extLst>
      <p:ext uri="{BB962C8B-B14F-4D97-AF65-F5344CB8AC3E}">
        <p14:creationId xmlns:p14="http://schemas.microsoft.com/office/powerpoint/2010/main" val="2718877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rPr>
              <a:t>Vietnam Social Insurance Agency (99,5% Hosp)</a:t>
            </a:r>
          </a:p>
          <a:p>
            <a:endParaRPr lang="en-US" dirty="0"/>
          </a:p>
        </p:txBody>
      </p:sp>
      <p:sp>
        <p:nvSpPr>
          <p:cNvPr id="4" name="Slide Number Placeholder 3"/>
          <p:cNvSpPr>
            <a:spLocks noGrp="1"/>
          </p:cNvSpPr>
          <p:nvPr>
            <p:ph type="sldNum" sz="quarter" idx="5"/>
          </p:nvPr>
        </p:nvSpPr>
        <p:spPr/>
        <p:txBody>
          <a:bodyPr/>
          <a:lstStyle/>
          <a:p>
            <a:fld id="{08DC2B1B-27B3-4C3E-9B01-4A9935310981}" type="slidenum">
              <a:rPr lang="en-US" smtClean="0"/>
              <a:t>11</a:t>
            </a:fld>
            <a:endParaRPr lang="en-US"/>
          </a:p>
        </p:txBody>
      </p:sp>
    </p:spTree>
    <p:extLst>
      <p:ext uri="{BB962C8B-B14F-4D97-AF65-F5344CB8AC3E}">
        <p14:creationId xmlns:p14="http://schemas.microsoft.com/office/powerpoint/2010/main" val="1419549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Kiểm</a:t>
            </a:r>
            <a:r>
              <a:rPr lang="en-US" dirty="0"/>
              <a:t> </a:t>
            </a:r>
            <a:r>
              <a:rPr lang="en-US" dirty="0" err="1"/>
              <a:t>soát</a:t>
            </a:r>
            <a:r>
              <a:rPr lang="en-US" dirty="0"/>
              <a:t> </a:t>
            </a:r>
            <a:r>
              <a:rPr lang="en-US" dirty="0" err="1"/>
              <a:t>chất</a:t>
            </a:r>
            <a:r>
              <a:rPr lang="en-US" dirty="0"/>
              <a:t> l</a:t>
            </a:r>
            <a:r>
              <a:rPr lang="vi-VN" dirty="0"/>
              <a:t>ư</a:t>
            </a:r>
            <a:r>
              <a:rPr lang="en-US" dirty="0" err="1"/>
              <a:t>ợng</a:t>
            </a:r>
            <a:r>
              <a:rPr lang="en-US" dirty="0"/>
              <a:t> </a:t>
            </a:r>
            <a:r>
              <a:rPr lang="en-US" dirty="0" err="1"/>
              <a:t>xét</a:t>
            </a:r>
            <a:r>
              <a:rPr lang="en-US" dirty="0"/>
              <a:t> </a:t>
            </a:r>
            <a:r>
              <a:rPr lang="en-US" dirty="0" err="1"/>
              <a:t>nghiệm</a:t>
            </a:r>
            <a:r>
              <a:rPr lang="en-US" dirty="0"/>
              <a:t> qua </a:t>
            </a:r>
            <a:r>
              <a:rPr lang="en-US" dirty="0" err="1"/>
              <a:t>từng</a:t>
            </a:r>
            <a:r>
              <a:rPr lang="en-US" dirty="0"/>
              <a:t> </a:t>
            </a:r>
            <a:r>
              <a:rPr lang="en-US" dirty="0" err="1"/>
              <a:t>giai</a:t>
            </a:r>
            <a:r>
              <a:rPr lang="en-US" dirty="0"/>
              <a:t> </a:t>
            </a:r>
            <a:r>
              <a:rPr lang="en-US" dirty="0" err="1"/>
              <a:t>đoạn</a:t>
            </a:r>
            <a:r>
              <a:rPr lang="en-US" dirty="0"/>
              <a:t>: tr</a:t>
            </a:r>
            <a:r>
              <a:rPr lang="vi-VN" dirty="0"/>
              <a:t>ư</a:t>
            </a:r>
            <a:r>
              <a:rPr lang="en-US" dirty="0" err="1"/>
              <a:t>ớc</a:t>
            </a:r>
            <a:r>
              <a:rPr lang="en-US" dirty="0"/>
              <a:t>, </a:t>
            </a:r>
            <a:r>
              <a:rPr lang="en-US" dirty="0" err="1"/>
              <a:t>trong</a:t>
            </a:r>
            <a:r>
              <a:rPr lang="en-US" dirty="0"/>
              <a:t> </a:t>
            </a:r>
            <a:r>
              <a:rPr lang="en-US" dirty="0" err="1"/>
              <a:t>và</a:t>
            </a:r>
            <a:r>
              <a:rPr lang="en-US" dirty="0"/>
              <a:t> </a:t>
            </a:r>
            <a:r>
              <a:rPr lang="en-US" dirty="0" err="1"/>
              <a:t>sau</a:t>
            </a:r>
            <a:r>
              <a:rPr lang="en-US" dirty="0"/>
              <a:t> </a:t>
            </a:r>
            <a:r>
              <a:rPr lang="en-US" dirty="0" err="1"/>
              <a:t>xét</a:t>
            </a:r>
            <a:r>
              <a:rPr lang="en-US" dirty="0"/>
              <a:t> </a:t>
            </a:r>
            <a:r>
              <a:rPr lang="en-US" dirty="0" err="1"/>
              <a:t>nghiệm</a:t>
            </a:r>
            <a:r>
              <a:rPr lang="en-US" dirty="0"/>
              <a:t>. </a:t>
            </a:r>
            <a:r>
              <a:rPr lang="en-US" dirty="0" err="1"/>
              <a:t>Quản</a:t>
            </a:r>
            <a:r>
              <a:rPr lang="en-US" dirty="0"/>
              <a:t> </a:t>
            </a:r>
            <a:r>
              <a:rPr lang="en-US" dirty="0" err="1"/>
              <a:t>lý</a:t>
            </a:r>
            <a:r>
              <a:rPr lang="en-US" dirty="0"/>
              <a:t> </a:t>
            </a:r>
            <a:r>
              <a:rPr lang="en-US" dirty="0" err="1"/>
              <a:t>thông</a:t>
            </a:r>
            <a:r>
              <a:rPr lang="en-US" dirty="0"/>
              <a:t> tin </a:t>
            </a:r>
            <a:r>
              <a:rPr lang="en-US" dirty="0" err="1"/>
              <a:t>và</a:t>
            </a:r>
            <a:r>
              <a:rPr lang="en-US" dirty="0"/>
              <a:t> </a:t>
            </a:r>
            <a:r>
              <a:rPr lang="en-US" dirty="0" err="1"/>
              <a:t>kết</a:t>
            </a:r>
            <a:r>
              <a:rPr lang="en-US" dirty="0"/>
              <a:t> </a:t>
            </a:r>
            <a:r>
              <a:rPr lang="en-US" dirty="0" err="1"/>
              <a:t>quả</a:t>
            </a:r>
            <a:r>
              <a:rPr lang="en-US" dirty="0"/>
              <a:t>  </a:t>
            </a:r>
            <a:r>
              <a:rPr lang="en-US" dirty="0" err="1"/>
              <a:t>của</a:t>
            </a:r>
            <a:r>
              <a:rPr lang="en-US" dirty="0"/>
              <a:t> ng</a:t>
            </a:r>
            <a:r>
              <a:rPr lang="vi-VN" dirty="0"/>
              <a:t>ư</a:t>
            </a:r>
            <a:r>
              <a:rPr lang="en-US" dirty="0" err="1"/>
              <a:t>ời</a:t>
            </a:r>
            <a:r>
              <a:rPr lang="en-US" dirty="0"/>
              <a:t> </a:t>
            </a:r>
            <a:r>
              <a:rPr lang="en-US" dirty="0" err="1"/>
              <a:t>xét</a:t>
            </a:r>
            <a:r>
              <a:rPr lang="en-US" dirty="0"/>
              <a:t> </a:t>
            </a:r>
            <a:r>
              <a:rPr lang="en-US" dirty="0" err="1"/>
              <a:t>nghiệm</a:t>
            </a:r>
            <a:r>
              <a:rPr lang="en-US" dirty="0"/>
              <a:t>.</a:t>
            </a:r>
          </a:p>
        </p:txBody>
      </p:sp>
      <p:sp>
        <p:nvSpPr>
          <p:cNvPr id="4" name="Slide Number Placeholder 3"/>
          <p:cNvSpPr>
            <a:spLocks noGrp="1"/>
          </p:cNvSpPr>
          <p:nvPr>
            <p:ph type="sldNum" sz="quarter" idx="5"/>
          </p:nvPr>
        </p:nvSpPr>
        <p:spPr/>
        <p:txBody>
          <a:bodyPr/>
          <a:lstStyle/>
          <a:p>
            <a:fld id="{08DC2B1B-27B3-4C3E-9B01-4A9935310981}" type="slidenum">
              <a:rPr lang="en-US" smtClean="0"/>
              <a:t>12</a:t>
            </a:fld>
            <a:endParaRPr lang="en-US"/>
          </a:p>
        </p:txBody>
      </p:sp>
    </p:spTree>
    <p:extLst>
      <p:ext uri="{BB962C8B-B14F-4D97-AF65-F5344CB8AC3E}">
        <p14:creationId xmlns:p14="http://schemas.microsoft.com/office/powerpoint/2010/main" val="3337082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EMR are an software used to replace paper medical records in patient information management, diagnosis, test results, treatment procedures ... with many advantages in summarize data for treatment and research support.</a:t>
            </a:r>
          </a:p>
          <a:p>
            <a:r>
              <a:rPr lang="en-US" dirty="0"/>
              <a:t>PACs use to store, transmit and receive images on the computer information network of the Department of Imaging, in which images are taken from devices: ultrasound, X-ray, tomography, resonance from the nucleus ...</a:t>
            </a:r>
          </a:p>
        </p:txBody>
      </p:sp>
      <p:sp>
        <p:nvSpPr>
          <p:cNvPr id="4" name="Slide Number Placeholder 3"/>
          <p:cNvSpPr>
            <a:spLocks noGrp="1"/>
          </p:cNvSpPr>
          <p:nvPr>
            <p:ph type="sldNum" sz="quarter" idx="5"/>
          </p:nvPr>
        </p:nvSpPr>
        <p:spPr/>
        <p:txBody>
          <a:bodyPr/>
          <a:lstStyle/>
          <a:p>
            <a:fld id="{08DC2B1B-27B3-4C3E-9B01-4A9935310981}" type="slidenum">
              <a:rPr lang="en-US" smtClean="0"/>
              <a:t>13</a:t>
            </a:fld>
            <a:endParaRPr lang="en-US"/>
          </a:p>
        </p:txBody>
      </p:sp>
    </p:spTree>
    <p:extLst>
      <p:ext uri="{BB962C8B-B14F-4D97-AF65-F5344CB8AC3E}">
        <p14:creationId xmlns:p14="http://schemas.microsoft.com/office/powerpoint/2010/main" val="3915966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CHC: commune health centers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Building vaccination management information system: Implementing in 2017 and Completing in 2019</a:t>
            </a:r>
          </a:p>
        </p:txBody>
      </p:sp>
      <p:sp>
        <p:nvSpPr>
          <p:cNvPr id="4" name="Slide Number Placeholder 3"/>
          <p:cNvSpPr>
            <a:spLocks noGrp="1"/>
          </p:cNvSpPr>
          <p:nvPr>
            <p:ph type="sldNum" sz="quarter" idx="5"/>
          </p:nvPr>
        </p:nvSpPr>
        <p:spPr/>
        <p:txBody>
          <a:bodyPr/>
          <a:lstStyle/>
          <a:p>
            <a:fld id="{08DC2B1B-27B3-4C3E-9B01-4A9935310981}" type="slidenum">
              <a:rPr lang="en-US" smtClean="0"/>
              <a:t>14</a:t>
            </a:fld>
            <a:endParaRPr lang="en-US"/>
          </a:p>
        </p:txBody>
      </p:sp>
    </p:spTree>
    <p:extLst>
      <p:ext uri="{BB962C8B-B14F-4D97-AF65-F5344CB8AC3E}">
        <p14:creationId xmlns:p14="http://schemas.microsoft.com/office/powerpoint/2010/main" val="739212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www.presentationgo.com/" TargetMode="Externa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www.presentationgo.com/" TargetMode="External"/><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63481"/>
            <a:ext cx="10515600" cy="739056"/>
          </a:xfrm>
        </p:spPr>
        <p:txBody>
          <a:bodyPr>
            <a:norm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381421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63885-3934-45F9-8AC7-B2785275B8F2}"/>
              </a:ext>
            </a:extLst>
          </p:cNvPr>
          <p:cNvSpPr>
            <a:spLocks noGrp="1"/>
          </p:cNvSpPr>
          <p:nvPr>
            <p:ph type="title"/>
          </p:nvPr>
        </p:nvSpPr>
        <p:spPr>
          <a:xfrm>
            <a:off x="838200" y="42070"/>
            <a:ext cx="10515600" cy="996950"/>
          </a:xfrm>
        </p:spPr>
        <p:txBody>
          <a:bodyPr>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0EF6D1F5-3261-40DB-9346-BDE73BDBA801}"/>
              </a:ext>
            </a:extLst>
          </p:cNvPr>
          <p:cNvSpPr>
            <a:spLocks noGrp="1"/>
          </p:cNvSpPr>
          <p:nvPr>
            <p:ph idx="1"/>
          </p:nvPr>
        </p:nvSpPr>
        <p:spPr>
          <a:xfrm>
            <a:off x="838200" y="1457325"/>
            <a:ext cx="10515600" cy="47196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5538BB1-075A-464A-900A-33954CA8E742}"/>
              </a:ext>
            </a:extLst>
          </p:cNvPr>
          <p:cNvSpPr>
            <a:spLocks noGrp="1"/>
          </p:cNvSpPr>
          <p:nvPr>
            <p:ph type="dt" sz="half" idx="10"/>
          </p:nvPr>
        </p:nvSpPr>
        <p:spPr/>
        <p:txBody>
          <a:bodyPr/>
          <a:lstStyle/>
          <a:p>
            <a:fld id="{342FA798-D476-4D6F-8061-46441894E3A7}" type="datetime1">
              <a:rPr lang="en-US" smtClean="0"/>
              <a:t>7/30/2019</a:t>
            </a:fld>
            <a:endParaRPr lang="en-US"/>
          </a:p>
        </p:txBody>
      </p:sp>
      <p:sp>
        <p:nvSpPr>
          <p:cNvPr id="5" name="Footer Placeholder 4">
            <a:extLst>
              <a:ext uri="{FF2B5EF4-FFF2-40B4-BE49-F238E27FC236}">
                <a16:creationId xmlns:a16="http://schemas.microsoft.com/office/drawing/2014/main" id="{5FB3E2DE-7E7F-4E82-90CB-F8172B84F27F}"/>
              </a:ext>
            </a:extLst>
          </p:cNvPr>
          <p:cNvSpPr>
            <a:spLocks noGrp="1"/>
          </p:cNvSpPr>
          <p:nvPr>
            <p:ph type="ftr" sz="quarter" idx="11"/>
          </p:nvPr>
        </p:nvSpPr>
        <p:spPr/>
        <p:txBody>
          <a:bodyPr/>
          <a:lstStyle/>
          <a:p>
            <a:pPr>
              <a:defRPr/>
            </a:pPr>
            <a:r>
              <a:rPr lang="de-DE"/>
              <a:t>Here comes your footer  </a:t>
            </a:r>
            <a:r>
              <a:rPr lang="de-DE">
                <a:sym typeface="Wingdings" pitchFamily="2" charset="2"/>
              </a:rPr>
              <a:t></a:t>
            </a:r>
            <a:r>
              <a:rPr lang="de-DE"/>
              <a:t>  Page </a:t>
            </a:r>
            <a:fld id="{123074D8-5AE3-4C96-9B91-3AA2AEBE64C9}" type="slidenum">
              <a:rPr lang="de-DE" smtClean="0"/>
              <a:pPr>
                <a:defRPr/>
              </a:pPr>
              <a:t>‹#›</a:t>
            </a:fld>
            <a:endParaRPr lang="de-DE"/>
          </a:p>
        </p:txBody>
      </p:sp>
      <p:sp>
        <p:nvSpPr>
          <p:cNvPr id="6" name="Slide Number Placeholder 5">
            <a:extLst>
              <a:ext uri="{FF2B5EF4-FFF2-40B4-BE49-F238E27FC236}">
                <a16:creationId xmlns:a16="http://schemas.microsoft.com/office/drawing/2014/main" id="{A30C18D0-35E4-4DA4-9ECC-57DEFE93BE1E}"/>
              </a:ext>
            </a:extLst>
          </p:cNvPr>
          <p:cNvSpPr>
            <a:spLocks noGrp="1"/>
          </p:cNvSpPr>
          <p:nvPr>
            <p:ph type="sldNum" sz="quarter" idx="12"/>
          </p:nvPr>
        </p:nvSpPr>
        <p:spPr/>
        <p:txBody>
          <a:bodyPr/>
          <a:lstStyle/>
          <a:p>
            <a:fld id="{DCA04636-437D-4B45-AD90-C87899FCEE9F}" type="slidenum">
              <a:rPr lang="en-US" smtClean="0"/>
              <a:t>‹#›</a:t>
            </a:fld>
            <a:endParaRPr lang="en-US"/>
          </a:p>
        </p:txBody>
      </p:sp>
      <p:cxnSp>
        <p:nvCxnSpPr>
          <p:cNvPr id="7" name="Straight Connector 6">
            <a:extLst>
              <a:ext uri="{FF2B5EF4-FFF2-40B4-BE49-F238E27FC236}">
                <a16:creationId xmlns:a16="http://schemas.microsoft.com/office/drawing/2014/main" id="{8111725D-2AFA-4451-AD0E-3940F32F16F9}"/>
              </a:ext>
            </a:extLst>
          </p:cNvPr>
          <p:cNvCxnSpPr/>
          <p:nvPr userDrawn="1"/>
        </p:nvCxnSpPr>
        <p:spPr>
          <a:xfrm>
            <a:off x="838200" y="1039020"/>
            <a:ext cx="105156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1C9FF24-504D-4DEF-9830-737CB25E6E48}"/>
              </a:ext>
            </a:extLst>
          </p:cNvPr>
          <p:cNvPicPr>
            <a:picLocks noChangeAspect="1"/>
          </p:cNvPicPr>
          <p:nvPr userDrawn="1"/>
        </p:nvPicPr>
        <p:blipFill>
          <a:blip r:embed="rId2"/>
          <a:stretch>
            <a:fillRect/>
          </a:stretch>
        </p:blipFill>
        <p:spPr>
          <a:xfrm>
            <a:off x="11254134" y="84253"/>
            <a:ext cx="842616" cy="561744"/>
          </a:xfrm>
          <a:prstGeom prst="rect">
            <a:avLst/>
          </a:prstGeom>
        </p:spPr>
      </p:pic>
    </p:spTree>
    <p:extLst>
      <p:ext uri="{BB962C8B-B14F-4D97-AF65-F5344CB8AC3E}">
        <p14:creationId xmlns:p14="http://schemas.microsoft.com/office/powerpoint/2010/main" val="2159579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D993-9F51-41BA-A9D2-57FE04373E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EC6A9E-9DAC-4B36-A9A3-AF5B097976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DA635E-FA03-464F-AC37-6C205F50A110}"/>
              </a:ext>
            </a:extLst>
          </p:cNvPr>
          <p:cNvSpPr>
            <a:spLocks noGrp="1"/>
          </p:cNvSpPr>
          <p:nvPr>
            <p:ph type="dt" sz="half" idx="10"/>
          </p:nvPr>
        </p:nvSpPr>
        <p:spPr/>
        <p:txBody>
          <a:bodyPr/>
          <a:lstStyle/>
          <a:p>
            <a:fld id="{30218F04-6159-4372-804C-A525D6E7D3A8}" type="datetime1">
              <a:rPr lang="en-US" smtClean="0"/>
              <a:t>7/30/2019</a:t>
            </a:fld>
            <a:endParaRPr lang="en-US"/>
          </a:p>
        </p:txBody>
      </p:sp>
      <p:sp>
        <p:nvSpPr>
          <p:cNvPr id="5" name="Footer Placeholder 4">
            <a:extLst>
              <a:ext uri="{FF2B5EF4-FFF2-40B4-BE49-F238E27FC236}">
                <a16:creationId xmlns:a16="http://schemas.microsoft.com/office/drawing/2014/main" id="{28342B61-5805-4FD0-A404-245337B6195D}"/>
              </a:ext>
            </a:extLst>
          </p:cNvPr>
          <p:cNvSpPr>
            <a:spLocks noGrp="1"/>
          </p:cNvSpPr>
          <p:nvPr>
            <p:ph type="ftr" sz="quarter" idx="11"/>
          </p:nvPr>
        </p:nvSpPr>
        <p:spPr/>
        <p:txBody>
          <a:bodyPr/>
          <a:lstStyle/>
          <a:p>
            <a:pPr>
              <a:defRPr/>
            </a:pPr>
            <a:r>
              <a:rPr lang="de-DE"/>
              <a:t>Here comes your footer  </a:t>
            </a:r>
            <a:r>
              <a:rPr lang="de-DE">
                <a:sym typeface="Wingdings" pitchFamily="2" charset="2"/>
              </a:rPr>
              <a:t></a:t>
            </a:r>
            <a:r>
              <a:rPr lang="de-DE"/>
              <a:t>  Page </a:t>
            </a:r>
            <a:fld id="{123074D8-5AE3-4C96-9B91-3AA2AEBE64C9}" type="slidenum">
              <a:rPr lang="de-DE" smtClean="0"/>
              <a:pPr>
                <a:defRPr/>
              </a:pPr>
              <a:t>‹#›</a:t>
            </a:fld>
            <a:endParaRPr lang="de-DE"/>
          </a:p>
        </p:txBody>
      </p:sp>
      <p:sp>
        <p:nvSpPr>
          <p:cNvPr id="6" name="Slide Number Placeholder 5">
            <a:extLst>
              <a:ext uri="{FF2B5EF4-FFF2-40B4-BE49-F238E27FC236}">
                <a16:creationId xmlns:a16="http://schemas.microsoft.com/office/drawing/2014/main" id="{7AD854F9-4681-4EA4-8617-A1F8E0D77257}"/>
              </a:ext>
            </a:extLst>
          </p:cNvPr>
          <p:cNvSpPr>
            <a:spLocks noGrp="1"/>
          </p:cNvSpPr>
          <p:nvPr>
            <p:ph type="sldNum" sz="quarter" idx="12"/>
          </p:nvPr>
        </p:nvSpPr>
        <p:spPr/>
        <p:txBody>
          <a:bodyPr/>
          <a:lstStyle/>
          <a:p>
            <a:fld id="{DCA04636-437D-4B45-AD90-C87899FCEE9F}" type="slidenum">
              <a:rPr lang="en-US" smtClean="0"/>
              <a:t>‹#›</a:t>
            </a:fld>
            <a:endParaRPr lang="en-US"/>
          </a:p>
        </p:txBody>
      </p:sp>
    </p:spTree>
    <p:extLst>
      <p:ext uri="{BB962C8B-B14F-4D97-AF65-F5344CB8AC3E}">
        <p14:creationId xmlns:p14="http://schemas.microsoft.com/office/powerpoint/2010/main" val="3921650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250E6-39AD-4081-99B1-B5B09D2A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A4DE17-3750-4099-B5AB-1F7EFD26E8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0E0FF1-680C-484D-9651-A82C28EEC5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251E12-95A6-4569-9FCF-BC8BE94CB309}"/>
              </a:ext>
            </a:extLst>
          </p:cNvPr>
          <p:cNvSpPr>
            <a:spLocks noGrp="1"/>
          </p:cNvSpPr>
          <p:nvPr>
            <p:ph type="dt" sz="half" idx="10"/>
          </p:nvPr>
        </p:nvSpPr>
        <p:spPr/>
        <p:txBody>
          <a:bodyPr/>
          <a:lstStyle/>
          <a:p>
            <a:fld id="{E4FA1148-CDD8-44FC-945E-083F77715A2F}" type="datetime1">
              <a:rPr lang="en-US" smtClean="0"/>
              <a:t>7/30/2019</a:t>
            </a:fld>
            <a:endParaRPr lang="en-US"/>
          </a:p>
        </p:txBody>
      </p:sp>
      <p:sp>
        <p:nvSpPr>
          <p:cNvPr id="6" name="Footer Placeholder 5">
            <a:extLst>
              <a:ext uri="{FF2B5EF4-FFF2-40B4-BE49-F238E27FC236}">
                <a16:creationId xmlns:a16="http://schemas.microsoft.com/office/drawing/2014/main" id="{91D5E9DC-A10A-418C-8E3A-7C9223A6EB8E}"/>
              </a:ext>
            </a:extLst>
          </p:cNvPr>
          <p:cNvSpPr>
            <a:spLocks noGrp="1"/>
          </p:cNvSpPr>
          <p:nvPr>
            <p:ph type="ftr" sz="quarter" idx="11"/>
          </p:nvPr>
        </p:nvSpPr>
        <p:spPr/>
        <p:txBody>
          <a:bodyPr/>
          <a:lstStyle/>
          <a:p>
            <a:pPr>
              <a:defRPr/>
            </a:pPr>
            <a:r>
              <a:rPr lang="de-DE"/>
              <a:t>Here comes your footer  </a:t>
            </a:r>
            <a:r>
              <a:rPr lang="de-DE">
                <a:sym typeface="Wingdings" pitchFamily="2" charset="2"/>
              </a:rPr>
              <a:t></a:t>
            </a:r>
            <a:r>
              <a:rPr lang="de-DE"/>
              <a:t>  Page </a:t>
            </a:r>
            <a:fld id="{123074D8-5AE3-4C96-9B91-3AA2AEBE64C9}" type="slidenum">
              <a:rPr lang="de-DE" smtClean="0"/>
              <a:pPr>
                <a:defRPr/>
              </a:pPr>
              <a:t>‹#›</a:t>
            </a:fld>
            <a:endParaRPr lang="de-DE"/>
          </a:p>
        </p:txBody>
      </p:sp>
      <p:sp>
        <p:nvSpPr>
          <p:cNvPr id="7" name="Slide Number Placeholder 6">
            <a:extLst>
              <a:ext uri="{FF2B5EF4-FFF2-40B4-BE49-F238E27FC236}">
                <a16:creationId xmlns:a16="http://schemas.microsoft.com/office/drawing/2014/main" id="{E86234C9-8B1E-4BD1-B1F8-2D813EFDA0C6}"/>
              </a:ext>
            </a:extLst>
          </p:cNvPr>
          <p:cNvSpPr>
            <a:spLocks noGrp="1"/>
          </p:cNvSpPr>
          <p:nvPr>
            <p:ph type="sldNum" sz="quarter" idx="12"/>
          </p:nvPr>
        </p:nvSpPr>
        <p:spPr/>
        <p:txBody>
          <a:bodyPr/>
          <a:lstStyle/>
          <a:p>
            <a:fld id="{DCA04636-437D-4B45-AD90-C87899FCEE9F}" type="slidenum">
              <a:rPr lang="en-US" smtClean="0"/>
              <a:t>‹#›</a:t>
            </a:fld>
            <a:endParaRPr lang="en-US"/>
          </a:p>
        </p:txBody>
      </p:sp>
    </p:spTree>
    <p:extLst>
      <p:ext uri="{BB962C8B-B14F-4D97-AF65-F5344CB8AC3E}">
        <p14:creationId xmlns:p14="http://schemas.microsoft.com/office/powerpoint/2010/main" val="1871337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A096E-E16C-4E52-80EC-0B23201941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FAA356-4E61-4E26-987A-D76044F3D4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FEC62C-9B31-4519-A870-4A3D99DDE6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16E9FC-A756-4CA0-80AC-E682CBB8B0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9D5C7C-48AE-4A3C-99F7-C908D556F7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20DA1F-ACA0-4437-A490-0C2C8811A35C}"/>
              </a:ext>
            </a:extLst>
          </p:cNvPr>
          <p:cNvSpPr>
            <a:spLocks noGrp="1"/>
          </p:cNvSpPr>
          <p:nvPr>
            <p:ph type="dt" sz="half" idx="10"/>
          </p:nvPr>
        </p:nvSpPr>
        <p:spPr/>
        <p:txBody>
          <a:bodyPr/>
          <a:lstStyle/>
          <a:p>
            <a:fld id="{6C101088-3B4D-446A-B191-8CA479557743}" type="datetime1">
              <a:rPr lang="en-US" smtClean="0"/>
              <a:t>7/30/2019</a:t>
            </a:fld>
            <a:endParaRPr lang="en-US"/>
          </a:p>
        </p:txBody>
      </p:sp>
      <p:sp>
        <p:nvSpPr>
          <p:cNvPr id="8" name="Footer Placeholder 7">
            <a:extLst>
              <a:ext uri="{FF2B5EF4-FFF2-40B4-BE49-F238E27FC236}">
                <a16:creationId xmlns:a16="http://schemas.microsoft.com/office/drawing/2014/main" id="{FC87AFBA-423D-403D-8B42-185D83E19AD8}"/>
              </a:ext>
            </a:extLst>
          </p:cNvPr>
          <p:cNvSpPr>
            <a:spLocks noGrp="1"/>
          </p:cNvSpPr>
          <p:nvPr>
            <p:ph type="ftr" sz="quarter" idx="11"/>
          </p:nvPr>
        </p:nvSpPr>
        <p:spPr/>
        <p:txBody>
          <a:bodyPr/>
          <a:lstStyle/>
          <a:p>
            <a:pPr>
              <a:defRPr/>
            </a:pPr>
            <a:r>
              <a:rPr lang="de-DE"/>
              <a:t>Here comes your footer  </a:t>
            </a:r>
            <a:r>
              <a:rPr lang="de-DE">
                <a:sym typeface="Wingdings" pitchFamily="2" charset="2"/>
              </a:rPr>
              <a:t></a:t>
            </a:r>
            <a:r>
              <a:rPr lang="de-DE"/>
              <a:t>  Page </a:t>
            </a:r>
            <a:fld id="{123074D8-5AE3-4C96-9B91-3AA2AEBE64C9}" type="slidenum">
              <a:rPr lang="de-DE" smtClean="0"/>
              <a:pPr>
                <a:defRPr/>
              </a:pPr>
              <a:t>‹#›</a:t>
            </a:fld>
            <a:endParaRPr lang="de-DE"/>
          </a:p>
        </p:txBody>
      </p:sp>
      <p:sp>
        <p:nvSpPr>
          <p:cNvPr id="9" name="Slide Number Placeholder 8">
            <a:extLst>
              <a:ext uri="{FF2B5EF4-FFF2-40B4-BE49-F238E27FC236}">
                <a16:creationId xmlns:a16="http://schemas.microsoft.com/office/drawing/2014/main" id="{34059AD1-4C85-4BCD-807D-9E3E4CDA2874}"/>
              </a:ext>
            </a:extLst>
          </p:cNvPr>
          <p:cNvSpPr>
            <a:spLocks noGrp="1"/>
          </p:cNvSpPr>
          <p:nvPr>
            <p:ph type="sldNum" sz="quarter" idx="12"/>
          </p:nvPr>
        </p:nvSpPr>
        <p:spPr/>
        <p:txBody>
          <a:bodyPr/>
          <a:lstStyle/>
          <a:p>
            <a:fld id="{DCA04636-437D-4B45-AD90-C87899FCEE9F}" type="slidenum">
              <a:rPr lang="en-US" smtClean="0"/>
              <a:t>‹#›</a:t>
            </a:fld>
            <a:endParaRPr lang="en-US"/>
          </a:p>
        </p:txBody>
      </p:sp>
    </p:spTree>
    <p:extLst>
      <p:ext uri="{BB962C8B-B14F-4D97-AF65-F5344CB8AC3E}">
        <p14:creationId xmlns:p14="http://schemas.microsoft.com/office/powerpoint/2010/main" val="1473902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EABC9-9764-4EAC-BDEC-59D73298B2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F9A7B1-5D37-4DBD-8A44-76373F5F643C}"/>
              </a:ext>
            </a:extLst>
          </p:cNvPr>
          <p:cNvSpPr>
            <a:spLocks noGrp="1"/>
          </p:cNvSpPr>
          <p:nvPr>
            <p:ph type="dt" sz="half" idx="10"/>
          </p:nvPr>
        </p:nvSpPr>
        <p:spPr/>
        <p:txBody>
          <a:bodyPr/>
          <a:lstStyle/>
          <a:p>
            <a:fld id="{6C15E86C-718B-4426-B92A-25A9E6827212}" type="datetime1">
              <a:rPr lang="en-US" smtClean="0"/>
              <a:t>7/30/2019</a:t>
            </a:fld>
            <a:endParaRPr lang="en-US"/>
          </a:p>
        </p:txBody>
      </p:sp>
      <p:sp>
        <p:nvSpPr>
          <p:cNvPr id="4" name="Footer Placeholder 3">
            <a:extLst>
              <a:ext uri="{FF2B5EF4-FFF2-40B4-BE49-F238E27FC236}">
                <a16:creationId xmlns:a16="http://schemas.microsoft.com/office/drawing/2014/main" id="{E3737A21-F188-4B0C-BB3C-40B9416C338F}"/>
              </a:ext>
            </a:extLst>
          </p:cNvPr>
          <p:cNvSpPr>
            <a:spLocks noGrp="1"/>
          </p:cNvSpPr>
          <p:nvPr>
            <p:ph type="ftr" sz="quarter" idx="11"/>
          </p:nvPr>
        </p:nvSpPr>
        <p:spPr/>
        <p:txBody>
          <a:bodyPr/>
          <a:lstStyle/>
          <a:p>
            <a:pPr>
              <a:defRPr/>
            </a:pPr>
            <a:r>
              <a:rPr lang="de-DE"/>
              <a:t>Here comes your footer  </a:t>
            </a:r>
            <a:r>
              <a:rPr lang="de-DE">
                <a:sym typeface="Wingdings" pitchFamily="2" charset="2"/>
              </a:rPr>
              <a:t></a:t>
            </a:r>
            <a:r>
              <a:rPr lang="de-DE"/>
              <a:t>  Page </a:t>
            </a:r>
            <a:fld id="{123074D8-5AE3-4C96-9B91-3AA2AEBE64C9}" type="slidenum">
              <a:rPr lang="de-DE" smtClean="0"/>
              <a:pPr>
                <a:defRPr/>
              </a:pPr>
              <a:t>‹#›</a:t>
            </a:fld>
            <a:endParaRPr lang="de-DE"/>
          </a:p>
        </p:txBody>
      </p:sp>
      <p:sp>
        <p:nvSpPr>
          <p:cNvPr id="5" name="Slide Number Placeholder 4">
            <a:extLst>
              <a:ext uri="{FF2B5EF4-FFF2-40B4-BE49-F238E27FC236}">
                <a16:creationId xmlns:a16="http://schemas.microsoft.com/office/drawing/2014/main" id="{F1CC0556-890E-489D-9E4B-3928A1333871}"/>
              </a:ext>
            </a:extLst>
          </p:cNvPr>
          <p:cNvSpPr>
            <a:spLocks noGrp="1"/>
          </p:cNvSpPr>
          <p:nvPr>
            <p:ph type="sldNum" sz="quarter" idx="12"/>
          </p:nvPr>
        </p:nvSpPr>
        <p:spPr/>
        <p:txBody>
          <a:bodyPr/>
          <a:lstStyle/>
          <a:p>
            <a:fld id="{DCA04636-437D-4B45-AD90-C87899FCEE9F}" type="slidenum">
              <a:rPr lang="en-US" smtClean="0"/>
              <a:t>‹#›</a:t>
            </a:fld>
            <a:endParaRPr lang="en-US"/>
          </a:p>
        </p:txBody>
      </p:sp>
    </p:spTree>
    <p:extLst>
      <p:ext uri="{BB962C8B-B14F-4D97-AF65-F5344CB8AC3E}">
        <p14:creationId xmlns:p14="http://schemas.microsoft.com/office/powerpoint/2010/main" val="214345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744783-3A88-4920-936E-B9404E09BD03}"/>
              </a:ext>
            </a:extLst>
          </p:cNvPr>
          <p:cNvSpPr>
            <a:spLocks noGrp="1"/>
          </p:cNvSpPr>
          <p:nvPr>
            <p:ph type="dt" sz="half" idx="10"/>
          </p:nvPr>
        </p:nvSpPr>
        <p:spPr/>
        <p:txBody>
          <a:bodyPr/>
          <a:lstStyle/>
          <a:p>
            <a:fld id="{AC6E24E1-F521-4B35-AD57-389137C7112C}" type="datetime1">
              <a:rPr lang="en-US" smtClean="0"/>
              <a:t>7/30/2019</a:t>
            </a:fld>
            <a:endParaRPr lang="en-US"/>
          </a:p>
        </p:txBody>
      </p:sp>
      <p:sp>
        <p:nvSpPr>
          <p:cNvPr id="3" name="Footer Placeholder 2">
            <a:extLst>
              <a:ext uri="{FF2B5EF4-FFF2-40B4-BE49-F238E27FC236}">
                <a16:creationId xmlns:a16="http://schemas.microsoft.com/office/drawing/2014/main" id="{0D01F3CA-FF5C-4C10-BD4A-7809D91DBEC1}"/>
              </a:ext>
            </a:extLst>
          </p:cNvPr>
          <p:cNvSpPr>
            <a:spLocks noGrp="1"/>
          </p:cNvSpPr>
          <p:nvPr>
            <p:ph type="ftr" sz="quarter" idx="11"/>
          </p:nvPr>
        </p:nvSpPr>
        <p:spPr/>
        <p:txBody>
          <a:bodyPr/>
          <a:lstStyle/>
          <a:p>
            <a:pPr>
              <a:defRPr/>
            </a:pPr>
            <a:r>
              <a:rPr lang="de-DE"/>
              <a:t>Here comes your footer  </a:t>
            </a:r>
            <a:r>
              <a:rPr lang="de-DE">
                <a:sym typeface="Wingdings" pitchFamily="2" charset="2"/>
              </a:rPr>
              <a:t></a:t>
            </a:r>
            <a:r>
              <a:rPr lang="de-DE"/>
              <a:t>  Page </a:t>
            </a:r>
            <a:fld id="{123074D8-5AE3-4C96-9B91-3AA2AEBE64C9}" type="slidenum">
              <a:rPr lang="de-DE" smtClean="0"/>
              <a:pPr>
                <a:defRPr/>
              </a:pPr>
              <a:t>‹#›</a:t>
            </a:fld>
            <a:endParaRPr lang="de-DE"/>
          </a:p>
        </p:txBody>
      </p:sp>
      <p:sp>
        <p:nvSpPr>
          <p:cNvPr id="4" name="Slide Number Placeholder 3">
            <a:extLst>
              <a:ext uri="{FF2B5EF4-FFF2-40B4-BE49-F238E27FC236}">
                <a16:creationId xmlns:a16="http://schemas.microsoft.com/office/drawing/2014/main" id="{78C15E2E-9594-43AD-88CB-57ECE05F8200}"/>
              </a:ext>
            </a:extLst>
          </p:cNvPr>
          <p:cNvSpPr>
            <a:spLocks noGrp="1"/>
          </p:cNvSpPr>
          <p:nvPr>
            <p:ph type="sldNum" sz="quarter" idx="12"/>
          </p:nvPr>
        </p:nvSpPr>
        <p:spPr/>
        <p:txBody>
          <a:bodyPr/>
          <a:lstStyle/>
          <a:p>
            <a:fld id="{DCA04636-437D-4B45-AD90-C87899FCEE9F}" type="slidenum">
              <a:rPr lang="en-US" smtClean="0"/>
              <a:t>‹#›</a:t>
            </a:fld>
            <a:endParaRPr lang="en-US"/>
          </a:p>
        </p:txBody>
      </p:sp>
    </p:spTree>
    <p:extLst>
      <p:ext uri="{BB962C8B-B14F-4D97-AF65-F5344CB8AC3E}">
        <p14:creationId xmlns:p14="http://schemas.microsoft.com/office/powerpoint/2010/main" val="1528918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A7332-3864-4BE5-BB30-FDBE9F1A97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975CAA-4508-4870-93F3-193F97AA6E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895DFA-A5BF-497A-B5DB-80B812F87E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B39C2B-ECD2-4A63-826B-FDE6385AB461}"/>
              </a:ext>
            </a:extLst>
          </p:cNvPr>
          <p:cNvSpPr>
            <a:spLocks noGrp="1"/>
          </p:cNvSpPr>
          <p:nvPr>
            <p:ph type="dt" sz="half" idx="10"/>
          </p:nvPr>
        </p:nvSpPr>
        <p:spPr/>
        <p:txBody>
          <a:bodyPr/>
          <a:lstStyle/>
          <a:p>
            <a:fld id="{A8F5156F-D749-4ADF-8C40-A03C76F5E84C}" type="datetime1">
              <a:rPr lang="en-US" smtClean="0"/>
              <a:t>7/30/2019</a:t>
            </a:fld>
            <a:endParaRPr lang="en-US"/>
          </a:p>
        </p:txBody>
      </p:sp>
      <p:sp>
        <p:nvSpPr>
          <p:cNvPr id="6" name="Footer Placeholder 5">
            <a:extLst>
              <a:ext uri="{FF2B5EF4-FFF2-40B4-BE49-F238E27FC236}">
                <a16:creationId xmlns:a16="http://schemas.microsoft.com/office/drawing/2014/main" id="{33CA4EFF-19EF-4146-93AF-5A72BAE2A106}"/>
              </a:ext>
            </a:extLst>
          </p:cNvPr>
          <p:cNvSpPr>
            <a:spLocks noGrp="1"/>
          </p:cNvSpPr>
          <p:nvPr>
            <p:ph type="ftr" sz="quarter" idx="11"/>
          </p:nvPr>
        </p:nvSpPr>
        <p:spPr/>
        <p:txBody>
          <a:bodyPr/>
          <a:lstStyle/>
          <a:p>
            <a:pPr>
              <a:defRPr/>
            </a:pPr>
            <a:r>
              <a:rPr lang="de-DE"/>
              <a:t>Here comes your footer  </a:t>
            </a:r>
            <a:r>
              <a:rPr lang="de-DE">
                <a:sym typeface="Wingdings" pitchFamily="2" charset="2"/>
              </a:rPr>
              <a:t></a:t>
            </a:r>
            <a:r>
              <a:rPr lang="de-DE"/>
              <a:t>  Page </a:t>
            </a:r>
            <a:fld id="{123074D8-5AE3-4C96-9B91-3AA2AEBE64C9}" type="slidenum">
              <a:rPr lang="de-DE" smtClean="0"/>
              <a:pPr>
                <a:defRPr/>
              </a:pPr>
              <a:t>‹#›</a:t>
            </a:fld>
            <a:endParaRPr lang="de-DE"/>
          </a:p>
        </p:txBody>
      </p:sp>
      <p:sp>
        <p:nvSpPr>
          <p:cNvPr id="7" name="Slide Number Placeholder 6">
            <a:extLst>
              <a:ext uri="{FF2B5EF4-FFF2-40B4-BE49-F238E27FC236}">
                <a16:creationId xmlns:a16="http://schemas.microsoft.com/office/drawing/2014/main" id="{E271DFE3-9497-482C-87C5-88C310A44A90}"/>
              </a:ext>
            </a:extLst>
          </p:cNvPr>
          <p:cNvSpPr>
            <a:spLocks noGrp="1"/>
          </p:cNvSpPr>
          <p:nvPr>
            <p:ph type="sldNum" sz="quarter" idx="12"/>
          </p:nvPr>
        </p:nvSpPr>
        <p:spPr/>
        <p:txBody>
          <a:bodyPr/>
          <a:lstStyle/>
          <a:p>
            <a:fld id="{DCA04636-437D-4B45-AD90-C87899FCEE9F}" type="slidenum">
              <a:rPr lang="en-US" smtClean="0"/>
              <a:t>‹#›</a:t>
            </a:fld>
            <a:endParaRPr lang="en-US"/>
          </a:p>
        </p:txBody>
      </p:sp>
    </p:spTree>
    <p:extLst>
      <p:ext uri="{BB962C8B-B14F-4D97-AF65-F5344CB8AC3E}">
        <p14:creationId xmlns:p14="http://schemas.microsoft.com/office/powerpoint/2010/main" val="2406274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84A68-07AB-4576-B448-033A184AD8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0E9B24-308D-4D37-924E-255DB7C4AC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64B0B4-9EB1-40AD-AE8F-C31752519E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81B98D-DA44-45E4-9A04-625CB87E21D3}"/>
              </a:ext>
            </a:extLst>
          </p:cNvPr>
          <p:cNvSpPr>
            <a:spLocks noGrp="1"/>
          </p:cNvSpPr>
          <p:nvPr>
            <p:ph type="dt" sz="half" idx="10"/>
          </p:nvPr>
        </p:nvSpPr>
        <p:spPr/>
        <p:txBody>
          <a:bodyPr/>
          <a:lstStyle/>
          <a:p>
            <a:fld id="{E0718911-12FD-4AC7-8614-56E1A31AB597}" type="datetime1">
              <a:rPr lang="en-US" smtClean="0"/>
              <a:t>7/30/2019</a:t>
            </a:fld>
            <a:endParaRPr lang="en-US"/>
          </a:p>
        </p:txBody>
      </p:sp>
      <p:sp>
        <p:nvSpPr>
          <p:cNvPr id="6" name="Footer Placeholder 5">
            <a:extLst>
              <a:ext uri="{FF2B5EF4-FFF2-40B4-BE49-F238E27FC236}">
                <a16:creationId xmlns:a16="http://schemas.microsoft.com/office/drawing/2014/main" id="{F784E539-0B8A-4F12-8BA3-79F0B2658591}"/>
              </a:ext>
            </a:extLst>
          </p:cNvPr>
          <p:cNvSpPr>
            <a:spLocks noGrp="1"/>
          </p:cNvSpPr>
          <p:nvPr>
            <p:ph type="ftr" sz="quarter" idx="11"/>
          </p:nvPr>
        </p:nvSpPr>
        <p:spPr/>
        <p:txBody>
          <a:bodyPr/>
          <a:lstStyle/>
          <a:p>
            <a:pPr>
              <a:defRPr/>
            </a:pPr>
            <a:r>
              <a:rPr lang="de-DE"/>
              <a:t>Here comes your footer  </a:t>
            </a:r>
            <a:r>
              <a:rPr lang="de-DE">
                <a:sym typeface="Wingdings" pitchFamily="2" charset="2"/>
              </a:rPr>
              <a:t></a:t>
            </a:r>
            <a:r>
              <a:rPr lang="de-DE"/>
              <a:t>  Page </a:t>
            </a:r>
            <a:fld id="{123074D8-5AE3-4C96-9B91-3AA2AEBE64C9}" type="slidenum">
              <a:rPr lang="de-DE" smtClean="0"/>
              <a:pPr>
                <a:defRPr/>
              </a:pPr>
              <a:t>‹#›</a:t>
            </a:fld>
            <a:endParaRPr lang="de-DE"/>
          </a:p>
        </p:txBody>
      </p:sp>
      <p:sp>
        <p:nvSpPr>
          <p:cNvPr id="7" name="Slide Number Placeholder 6">
            <a:extLst>
              <a:ext uri="{FF2B5EF4-FFF2-40B4-BE49-F238E27FC236}">
                <a16:creationId xmlns:a16="http://schemas.microsoft.com/office/drawing/2014/main" id="{69445536-EAFF-4C37-8594-D5477B92B35C}"/>
              </a:ext>
            </a:extLst>
          </p:cNvPr>
          <p:cNvSpPr>
            <a:spLocks noGrp="1"/>
          </p:cNvSpPr>
          <p:nvPr>
            <p:ph type="sldNum" sz="quarter" idx="12"/>
          </p:nvPr>
        </p:nvSpPr>
        <p:spPr/>
        <p:txBody>
          <a:bodyPr/>
          <a:lstStyle/>
          <a:p>
            <a:fld id="{DCA04636-437D-4B45-AD90-C87899FCEE9F}" type="slidenum">
              <a:rPr lang="en-US" smtClean="0"/>
              <a:t>‹#›</a:t>
            </a:fld>
            <a:endParaRPr lang="en-US"/>
          </a:p>
        </p:txBody>
      </p:sp>
    </p:spTree>
    <p:extLst>
      <p:ext uri="{BB962C8B-B14F-4D97-AF65-F5344CB8AC3E}">
        <p14:creationId xmlns:p14="http://schemas.microsoft.com/office/powerpoint/2010/main" val="2922524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BFD4F-C420-4BFC-96D3-A838F80947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584532-D286-46E0-AF2C-B0F7AB800C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A1DEC9-5B00-4B76-840E-ED6D65F93631}"/>
              </a:ext>
            </a:extLst>
          </p:cNvPr>
          <p:cNvSpPr>
            <a:spLocks noGrp="1"/>
          </p:cNvSpPr>
          <p:nvPr>
            <p:ph type="dt" sz="half" idx="10"/>
          </p:nvPr>
        </p:nvSpPr>
        <p:spPr/>
        <p:txBody>
          <a:bodyPr/>
          <a:lstStyle/>
          <a:p>
            <a:fld id="{92346171-1D09-4770-8F92-4FA0612D56FC}" type="datetime1">
              <a:rPr lang="en-US" smtClean="0"/>
              <a:t>7/30/2019</a:t>
            </a:fld>
            <a:endParaRPr lang="en-US"/>
          </a:p>
        </p:txBody>
      </p:sp>
      <p:sp>
        <p:nvSpPr>
          <p:cNvPr id="5" name="Footer Placeholder 4">
            <a:extLst>
              <a:ext uri="{FF2B5EF4-FFF2-40B4-BE49-F238E27FC236}">
                <a16:creationId xmlns:a16="http://schemas.microsoft.com/office/drawing/2014/main" id="{2C4973BB-1B9C-4C44-B9E2-37AD3944F576}"/>
              </a:ext>
            </a:extLst>
          </p:cNvPr>
          <p:cNvSpPr>
            <a:spLocks noGrp="1"/>
          </p:cNvSpPr>
          <p:nvPr>
            <p:ph type="ftr" sz="quarter" idx="11"/>
          </p:nvPr>
        </p:nvSpPr>
        <p:spPr/>
        <p:txBody>
          <a:bodyPr/>
          <a:lstStyle/>
          <a:p>
            <a:pPr>
              <a:defRPr/>
            </a:pPr>
            <a:r>
              <a:rPr lang="de-DE"/>
              <a:t>Here comes your footer  </a:t>
            </a:r>
            <a:r>
              <a:rPr lang="de-DE">
                <a:sym typeface="Wingdings" pitchFamily="2" charset="2"/>
              </a:rPr>
              <a:t></a:t>
            </a:r>
            <a:r>
              <a:rPr lang="de-DE"/>
              <a:t>  Page </a:t>
            </a:r>
            <a:fld id="{123074D8-5AE3-4C96-9B91-3AA2AEBE64C9}" type="slidenum">
              <a:rPr lang="de-DE" smtClean="0"/>
              <a:pPr>
                <a:defRPr/>
              </a:pPr>
              <a:t>‹#›</a:t>
            </a:fld>
            <a:endParaRPr lang="de-DE"/>
          </a:p>
        </p:txBody>
      </p:sp>
      <p:sp>
        <p:nvSpPr>
          <p:cNvPr id="6" name="Slide Number Placeholder 5">
            <a:extLst>
              <a:ext uri="{FF2B5EF4-FFF2-40B4-BE49-F238E27FC236}">
                <a16:creationId xmlns:a16="http://schemas.microsoft.com/office/drawing/2014/main" id="{669B32B8-9523-4ACE-AF71-81C24F7714CF}"/>
              </a:ext>
            </a:extLst>
          </p:cNvPr>
          <p:cNvSpPr>
            <a:spLocks noGrp="1"/>
          </p:cNvSpPr>
          <p:nvPr>
            <p:ph type="sldNum" sz="quarter" idx="12"/>
          </p:nvPr>
        </p:nvSpPr>
        <p:spPr/>
        <p:txBody>
          <a:bodyPr/>
          <a:lstStyle/>
          <a:p>
            <a:fld id="{DCA04636-437D-4B45-AD90-C87899FCEE9F}" type="slidenum">
              <a:rPr lang="en-US" smtClean="0"/>
              <a:t>‹#›</a:t>
            </a:fld>
            <a:endParaRPr lang="en-US"/>
          </a:p>
        </p:txBody>
      </p:sp>
    </p:spTree>
    <p:extLst>
      <p:ext uri="{BB962C8B-B14F-4D97-AF65-F5344CB8AC3E}">
        <p14:creationId xmlns:p14="http://schemas.microsoft.com/office/powerpoint/2010/main" val="4189774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AAFE6F-B755-4E7D-847E-18CFD0E944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C54B65-A378-4B7B-ADB3-EDB7E08D05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765615-BEF5-4AAE-99C4-10D86FECC627}"/>
              </a:ext>
            </a:extLst>
          </p:cNvPr>
          <p:cNvSpPr>
            <a:spLocks noGrp="1"/>
          </p:cNvSpPr>
          <p:nvPr>
            <p:ph type="dt" sz="half" idx="10"/>
          </p:nvPr>
        </p:nvSpPr>
        <p:spPr/>
        <p:txBody>
          <a:bodyPr/>
          <a:lstStyle/>
          <a:p>
            <a:fld id="{3C2EC835-1C39-44C2-B0A0-B1E6D752B674}" type="datetime1">
              <a:rPr lang="en-US" smtClean="0"/>
              <a:t>7/30/2019</a:t>
            </a:fld>
            <a:endParaRPr lang="en-US"/>
          </a:p>
        </p:txBody>
      </p:sp>
      <p:sp>
        <p:nvSpPr>
          <p:cNvPr id="5" name="Footer Placeholder 4">
            <a:extLst>
              <a:ext uri="{FF2B5EF4-FFF2-40B4-BE49-F238E27FC236}">
                <a16:creationId xmlns:a16="http://schemas.microsoft.com/office/drawing/2014/main" id="{C7F19301-D8B8-49F5-B373-755B4D2B3623}"/>
              </a:ext>
            </a:extLst>
          </p:cNvPr>
          <p:cNvSpPr>
            <a:spLocks noGrp="1"/>
          </p:cNvSpPr>
          <p:nvPr>
            <p:ph type="ftr" sz="quarter" idx="11"/>
          </p:nvPr>
        </p:nvSpPr>
        <p:spPr/>
        <p:txBody>
          <a:bodyPr/>
          <a:lstStyle/>
          <a:p>
            <a:pPr>
              <a:defRPr/>
            </a:pPr>
            <a:r>
              <a:rPr lang="de-DE"/>
              <a:t>Here comes your footer  </a:t>
            </a:r>
            <a:r>
              <a:rPr lang="de-DE">
                <a:sym typeface="Wingdings" pitchFamily="2" charset="2"/>
              </a:rPr>
              <a:t></a:t>
            </a:r>
            <a:r>
              <a:rPr lang="de-DE"/>
              <a:t>  Page </a:t>
            </a:r>
            <a:fld id="{123074D8-5AE3-4C96-9B91-3AA2AEBE64C9}" type="slidenum">
              <a:rPr lang="de-DE" smtClean="0"/>
              <a:pPr>
                <a:defRPr/>
              </a:pPr>
              <a:t>‹#›</a:t>
            </a:fld>
            <a:endParaRPr lang="de-DE"/>
          </a:p>
        </p:txBody>
      </p:sp>
      <p:sp>
        <p:nvSpPr>
          <p:cNvPr id="6" name="Slide Number Placeholder 5">
            <a:extLst>
              <a:ext uri="{FF2B5EF4-FFF2-40B4-BE49-F238E27FC236}">
                <a16:creationId xmlns:a16="http://schemas.microsoft.com/office/drawing/2014/main" id="{CBD153AC-4472-4AFB-9680-10D102A26236}"/>
              </a:ext>
            </a:extLst>
          </p:cNvPr>
          <p:cNvSpPr>
            <a:spLocks noGrp="1"/>
          </p:cNvSpPr>
          <p:nvPr>
            <p:ph type="sldNum" sz="quarter" idx="12"/>
          </p:nvPr>
        </p:nvSpPr>
        <p:spPr/>
        <p:txBody>
          <a:bodyPr/>
          <a:lstStyle/>
          <a:p>
            <a:fld id="{DCA04636-437D-4B45-AD90-C87899FCEE9F}" type="slidenum">
              <a:rPr lang="en-US" smtClean="0"/>
              <a:t>‹#›</a:t>
            </a:fld>
            <a:endParaRPr lang="en-US"/>
          </a:p>
        </p:txBody>
      </p:sp>
    </p:spTree>
    <p:extLst>
      <p:ext uri="{BB962C8B-B14F-4D97-AF65-F5344CB8AC3E}">
        <p14:creationId xmlns:p14="http://schemas.microsoft.com/office/powerpoint/2010/main" val="3271013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cSld name="Tiêu đề bản chiếu">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1196975"/>
            <a:ext cx="10363200" cy="1470025"/>
          </a:xfrm>
        </p:spPr>
        <p:txBody>
          <a:bodyPr/>
          <a:lstStyle>
            <a:lvl1pPr>
              <a:defRPr b="1"/>
            </a:lvl1pPr>
          </a:lstStyle>
          <a:p>
            <a:pPr lvl="0"/>
            <a:r>
              <a:rPr lang="en-US" noProof="0"/>
              <a:t>Click to edit Master title style</a:t>
            </a:r>
          </a:p>
        </p:txBody>
      </p:sp>
      <p:sp>
        <p:nvSpPr>
          <p:cNvPr id="3075" name="Rectangle 3"/>
          <p:cNvSpPr>
            <a:spLocks noGrp="1" noChangeArrowheads="1"/>
          </p:cNvSpPr>
          <p:nvPr>
            <p:ph type="subTitle" idx="1"/>
          </p:nvPr>
        </p:nvSpPr>
        <p:spPr>
          <a:xfrm>
            <a:off x="1828800" y="2952750"/>
            <a:ext cx="8534400" cy="1752600"/>
          </a:xfrm>
        </p:spPr>
        <p:txBody>
          <a:bodyPr/>
          <a:lstStyle>
            <a:lvl1pPr marL="0" indent="0" algn="ctr">
              <a:buFontTx/>
              <a:buNone/>
              <a:defRPr/>
            </a:lvl1pPr>
          </a:lstStyle>
          <a:p>
            <a:pPr lvl="0"/>
            <a:r>
              <a:rPr lang="en-US" noProof="0"/>
              <a:t>Click to edit Master subtitle style</a:t>
            </a:r>
          </a:p>
        </p:txBody>
      </p:sp>
      <p:sp>
        <p:nvSpPr>
          <p:cNvPr id="6"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fld id="{35A14E69-7545-47B9-8BCF-D789C045E736}" type="datetime1">
              <a:rPr lang="en-US" smtClean="0"/>
              <a:t>7/30/2019</a:t>
            </a:fld>
            <a:endParaRPr lang="en-US"/>
          </a:p>
        </p:txBody>
      </p:sp>
      <p:sp>
        <p:nvSpPr>
          <p:cNvPr id="7"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r>
              <a:rPr lang="en-US"/>
              <a:t>Here comes your footer    Page ‹#›</a:t>
            </a:r>
          </a:p>
        </p:txBody>
      </p:sp>
      <p:sp>
        <p:nvSpPr>
          <p:cNvPr id="8"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fld id="{C156CA72-B534-4488-B02B-45DF0BF3EF02}" type="slidenum">
              <a:rPr lang="en-US" smtClean="0"/>
              <a:t>‹#›</a:t>
            </a:fld>
            <a:endParaRPr lang="en-US"/>
          </a:p>
        </p:txBody>
      </p:sp>
    </p:spTree>
    <p:extLst>
      <p:ext uri="{BB962C8B-B14F-4D97-AF65-F5344CB8AC3E}">
        <p14:creationId xmlns:p14="http://schemas.microsoft.com/office/powerpoint/2010/main" val="2887772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63481"/>
            <a:ext cx="10515600" cy="739056"/>
          </a:xfrm>
        </p:spPr>
        <p:txBody>
          <a:bodyPr>
            <a:norm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813037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signed by PresentationGo">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7" name="TextBox 6"/>
          <p:cNvSpPr txBox="1"/>
          <p:nvPr userDrawn="1"/>
        </p:nvSpPr>
        <p:spPr>
          <a:xfrm>
            <a:off x="5430369" y="2633133"/>
            <a:ext cx="1331262" cy="369332"/>
          </a:xfrm>
          <a:prstGeom prst="rect">
            <a:avLst/>
          </a:prstGeom>
          <a:noFill/>
        </p:spPr>
        <p:txBody>
          <a:bodyPr wrap="none" rtlCol="0" anchor="ctr">
            <a:spAutoFit/>
          </a:bodyPr>
          <a:lstStyle/>
          <a:p>
            <a:pPr algn="ctr"/>
            <a:r>
              <a:rPr lang="en-US" sz="1800" dirty="0">
                <a:solidFill>
                  <a:schemeClr val="bg1"/>
                </a:solidFill>
                <a:effectLst/>
              </a:rPr>
              <a:t>Designed</a:t>
            </a:r>
            <a:r>
              <a:rPr lang="en-US" sz="1800" baseline="0" dirty="0">
                <a:solidFill>
                  <a:schemeClr val="bg1"/>
                </a:solidFill>
                <a:effectLst/>
              </a:rPr>
              <a:t> by</a:t>
            </a:r>
            <a:endParaRPr lang="en-US" sz="1800" dirty="0">
              <a:solidFill>
                <a:schemeClr val="bg1"/>
              </a:solidFill>
              <a:effectLst/>
            </a:endParaRPr>
          </a:p>
        </p:txBody>
      </p:sp>
      <p:sp>
        <p:nvSpPr>
          <p:cNvPr id="5" name="Rectangle 4"/>
          <p:cNvSpPr/>
          <p:nvPr userDrawn="1"/>
        </p:nvSpPr>
        <p:spPr>
          <a:xfrm>
            <a:off x="0" y="3152956"/>
            <a:ext cx="12192000" cy="552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lumMod val="50000"/>
                  </a:schemeClr>
                </a:solidFill>
                <a:effectLst/>
                <a:uLnTx/>
                <a:uFillTx/>
                <a:latin typeface="+mn-lt"/>
                <a:ea typeface="+mn-ea"/>
                <a:cs typeface="+mn-cs"/>
              </a:rPr>
              <a:t>www.</a:t>
            </a:r>
            <a:r>
              <a:rPr kumimoji="0" lang="en-US" sz="2800" b="0" i="0" u="none" strike="noStrike" kern="1200" cap="none" spc="0" normalizeH="0" baseline="0" noProof="0" dirty="0">
                <a:ln>
                  <a:noFill/>
                </a:ln>
                <a:solidFill>
                  <a:srgbClr val="A5CD00"/>
                </a:solidFill>
                <a:effectLst/>
                <a:uLnTx/>
                <a:uFillTx/>
                <a:latin typeface="+mn-lt"/>
                <a:ea typeface="+mn-ea"/>
                <a:cs typeface="+mn-cs"/>
              </a:rPr>
              <a:t>PresentationGo</a:t>
            </a:r>
            <a:r>
              <a:rPr kumimoji="0" lang="en-US" sz="2000" b="0" i="0" u="none" strike="noStrike" kern="1200" cap="none" spc="0" normalizeH="0" baseline="0" noProof="0" dirty="0">
                <a:ln>
                  <a:noFill/>
                </a:ln>
                <a:solidFill>
                  <a:schemeClr val="bg1">
                    <a:lumMod val="50000"/>
                  </a:schemeClr>
                </a:solidFill>
                <a:effectLst/>
                <a:uLnTx/>
                <a:uFillTx/>
                <a:latin typeface="+mn-lt"/>
                <a:ea typeface="+mn-ea"/>
                <a:cs typeface="+mn-cs"/>
              </a:rPr>
              <a:t>.com</a:t>
            </a:r>
            <a:endParaRPr kumimoji="0" lang="en-US" sz="28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
        <p:nvSpPr>
          <p:cNvPr id="6" name="Rectangle 5">
            <a:hlinkClick r:id="rId2"/>
          </p:cNvPr>
          <p:cNvSpPr/>
          <p:nvPr userDrawn="1"/>
        </p:nvSpPr>
        <p:spPr>
          <a:xfrm>
            <a:off x="2731912" y="3071723"/>
            <a:ext cx="6728177" cy="714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extBox 1"/>
          <p:cNvSpPr txBox="1"/>
          <p:nvPr userDrawn="1"/>
        </p:nvSpPr>
        <p:spPr>
          <a:xfrm>
            <a:off x="4271217" y="6121399"/>
            <a:ext cx="3649589" cy="369332"/>
          </a:xfrm>
          <a:prstGeom prst="rect">
            <a:avLst/>
          </a:prstGeom>
          <a:noFill/>
        </p:spPr>
        <p:txBody>
          <a:bodyPr wrap="none" rtlCol="0" anchor="ctr">
            <a:spAutoFit/>
          </a:bodyPr>
          <a:lstStyle/>
          <a:p>
            <a:pPr algn="ctr"/>
            <a:r>
              <a:rPr lang="en-US" sz="1800" dirty="0">
                <a:solidFill>
                  <a:srgbClr val="A5CD00"/>
                </a:solidFill>
              </a:rPr>
              <a:t>T</a:t>
            </a:r>
            <a:r>
              <a:rPr lang="en-US" sz="1800" baseline="0" dirty="0">
                <a:solidFill>
                  <a:srgbClr val="A5CD00"/>
                </a:solidFill>
              </a:rPr>
              <a:t>he free </a:t>
            </a:r>
            <a:r>
              <a:rPr lang="en-US" sz="1800" baseline="0">
                <a:solidFill>
                  <a:srgbClr val="A5CD00"/>
                </a:solidFill>
              </a:rPr>
              <a:t>PowerPoint template library</a:t>
            </a:r>
            <a:endParaRPr lang="en-US" sz="1800" dirty="0">
              <a:solidFill>
                <a:srgbClr val="A5CD00"/>
              </a:solidFill>
            </a:endParaRPr>
          </a:p>
        </p:txBody>
      </p:sp>
    </p:spTree>
    <p:extLst>
      <p:ext uri="{BB962C8B-B14F-4D97-AF65-F5344CB8AC3E}">
        <p14:creationId xmlns:p14="http://schemas.microsoft.com/office/powerpoint/2010/main" val="4132682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6331"/>
            <a:ext cx="10515600" cy="739056"/>
          </a:xfrm>
        </p:spPr>
        <p:txBody>
          <a:bodyPr>
            <a:norm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3148693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Tiêu đề bản chiếu">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1196975"/>
            <a:ext cx="10363200" cy="1470025"/>
          </a:xfrm>
        </p:spPr>
        <p:txBody>
          <a:bodyPr/>
          <a:lstStyle>
            <a:lvl1pPr>
              <a:defRPr b="1"/>
            </a:lvl1pPr>
          </a:lstStyle>
          <a:p>
            <a:pPr lvl="0"/>
            <a:r>
              <a:rPr lang="en-US" noProof="0"/>
              <a:t>Click to edit Master title style</a:t>
            </a:r>
          </a:p>
        </p:txBody>
      </p:sp>
      <p:sp>
        <p:nvSpPr>
          <p:cNvPr id="3075" name="Rectangle 3"/>
          <p:cNvSpPr>
            <a:spLocks noGrp="1" noChangeArrowheads="1"/>
          </p:cNvSpPr>
          <p:nvPr>
            <p:ph type="subTitle" idx="1"/>
          </p:nvPr>
        </p:nvSpPr>
        <p:spPr>
          <a:xfrm>
            <a:off x="1828800" y="2952750"/>
            <a:ext cx="8534400" cy="1752600"/>
          </a:xfrm>
        </p:spPr>
        <p:txBody>
          <a:bodyPr/>
          <a:lstStyle>
            <a:lvl1pPr marL="0" indent="0" algn="ctr">
              <a:buFontTx/>
              <a:buNone/>
              <a:defRPr/>
            </a:lvl1pPr>
          </a:lstStyle>
          <a:p>
            <a:pPr lvl="0"/>
            <a:r>
              <a:rPr lang="en-US" noProof="0"/>
              <a:t>Click to edit Master subtitle style</a:t>
            </a:r>
          </a:p>
        </p:txBody>
      </p:sp>
      <p:sp>
        <p:nvSpPr>
          <p:cNvPr id="6"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fld id="{231E47D7-003F-4368-86BC-0AAF2877AEC7}" type="datetime1">
              <a:rPr lang="en-US" smtClean="0"/>
              <a:t>7/30/2019</a:t>
            </a:fld>
            <a:endParaRPr lang="en-US"/>
          </a:p>
        </p:txBody>
      </p:sp>
      <p:sp>
        <p:nvSpPr>
          <p:cNvPr id="7"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r>
              <a:rPr lang="en-US"/>
              <a:t>Here comes your footer    Page ‹#›</a:t>
            </a:r>
          </a:p>
        </p:txBody>
      </p:sp>
      <p:sp>
        <p:nvSpPr>
          <p:cNvPr id="8"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fld id="{C156CA72-B534-4488-B02B-45DF0BF3EF02}" type="slidenum">
              <a:rPr lang="en-US" smtClean="0"/>
              <a:t>‹#›</a:t>
            </a:fld>
            <a:endParaRPr lang="en-US"/>
          </a:p>
        </p:txBody>
      </p:sp>
    </p:spTree>
    <p:extLst>
      <p:ext uri="{BB962C8B-B14F-4D97-AF65-F5344CB8AC3E}">
        <p14:creationId xmlns:p14="http://schemas.microsoft.com/office/powerpoint/2010/main" val="702847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06331"/>
            <a:ext cx="10515600" cy="739056"/>
          </a:xfrm>
        </p:spPr>
        <p:txBody>
          <a:bodyPr>
            <a:norm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916077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signed by PresentationGo">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7" name="TextBox 6"/>
          <p:cNvSpPr txBox="1"/>
          <p:nvPr userDrawn="1"/>
        </p:nvSpPr>
        <p:spPr>
          <a:xfrm>
            <a:off x="5430369" y="2633133"/>
            <a:ext cx="1331262" cy="369332"/>
          </a:xfrm>
          <a:prstGeom prst="rect">
            <a:avLst/>
          </a:prstGeom>
          <a:noFill/>
        </p:spPr>
        <p:txBody>
          <a:bodyPr wrap="none" rtlCol="0" anchor="ctr">
            <a:spAutoFit/>
          </a:bodyPr>
          <a:lstStyle/>
          <a:p>
            <a:pPr algn="ctr"/>
            <a:r>
              <a:rPr lang="en-US" sz="1800" dirty="0">
                <a:solidFill>
                  <a:schemeClr val="bg1"/>
                </a:solidFill>
                <a:effectLst/>
              </a:rPr>
              <a:t>Designed</a:t>
            </a:r>
            <a:r>
              <a:rPr lang="en-US" sz="1800" baseline="0" dirty="0">
                <a:solidFill>
                  <a:schemeClr val="bg1"/>
                </a:solidFill>
                <a:effectLst/>
              </a:rPr>
              <a:t> by</a:t>
            </a:r>
            <a:endParaRPr lang="en-US" sz="1800" dirty="0">
              <a:solidFill>
                <a:schemeClr val="bg1"/>
              </a:solidFill>
              <a:effectLst/>
            </a:endParaRPr>
          </a:p>
        </p:txBody>
      </p:sp>
      <p:sp>
        <p:nvSpPr>
          <p:cNvPr id="5" name="Rectangle 4"/>
          <p:cNvSpPr/>
          <p:nvPr userDrawn="1"/>
        </p:nvSpPr>
        <p:spPr>
          <a:xfrm>
            <a:off x="0" y="3152956"/>
            <a:ext cx="12192000" cy="552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lumMod val="50000"/>
                  </a:schemeClr>
                </a:solidFill>
                <a:effectLst/>
                <a:uLnTx/>
                <a:uFillTx/>
                <a:latin typeface="+mn-lt"/>
                <a:ea typeface="+mn-ea"/>
                <a:cs typeface="+mn-cs"/>
              </a:rPr>
              <a:t>www.</a:t>
            </a:r>
            <a:r>
              <a:rPr kumimoji="0" lang="en-US" sz="2800" b="0" i="0" u="none" strike="noStrike" kern="1200" cap="none" spc="0" normalizeH="0" baseline="0" noProof="0" dirty="0">
                <a:ln>
                  <a:noFill/>
                </a:ln>
                <a:solidFill>
                  <a:srgbClr val="A5CD00"/>
                </a:solidFill>
                <a:effectLst/>
                <a:uLnTx/>
                <a:uFillTx/>
                <a:latin typeface="+mn-lt"/>
                <a:ea typeface="+mn-ea"/>
                <a:cs typeface="+mn-cs"/>
              </a:rPr>
              <a:t>PresentationGo</a:t>
            </a:r>
            <a:r>
              <a:rPr kumimoji="0" lang="en-US" sz="2000" b="0" i="0" u="none" strike="noStrike" kern="1200" cap="none" spc="0" normalizeH="0" baseline="0" noProof="0" dirty="0">
                <a:ln>
                  <a:noFill/>
                </a:ln>
                <a:solidFill>
                  <a:schemeClr val="bg1">
                    <a:lumMod val="50000"/>
                  </a:schemeClr>
                </a:solidFill>
                <a:effectLst/>
                <a:uLnTx/>
                <a:uFillTx/>
                <a:latin typeface="+mn-lt"/>
                <a:ea typeface="+mn-ea"/>
                <a:cs typeface="+mn-cs"/>
              </a:rPr>
              <a:t>.com</a:t>
            </a:r>
            <a:endParaRPr kumimoji="0" lang="en-US" sz="28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
        <p:nvSpPr>
          <p:cNvPr id="6" name="Rectangle 5">
            <a:hlinkClick r:id="rId2"/>
          </p:cNvPr>
          <p:cNvSpPr/>
          <p:nvPr userDrawn="1"/>
        </p:nvSpPr>
        <p:spPr>
          <a:xfrm>
            <a:off x="2731912" y="3071723"/>
            <a:ext cx="6728177" cy="714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extBox 1"/>
          <p:cNvSpPr txBox="1"/>
          <p:nvPr userDrawn="1"/>
        </p:nvSpPr>
        <p:spPr>
          <a:xfrm>
            <a:off x="4271216" y="6121399"/>
            <a:ext cx="3649589" cy="369332"/>
          </a:xfrm>
          <a:prstGeom prst="rect">
            <a:avLst/>
          </a:prstGeom>
          <a:noFill/>
        </p:spPr>
        <p:txBody>
          <a:bodyPr wrap="none" rtlCol="0" anchor="ctr">
            <a:spAutoFit/>
          </a:bodyPr>
          <a:lstStyle/>
          <a:p>
            <a:pPr algn="ctr"/>
            <a:r>
              <a:rPr lang="en-US" sz="1800" dirty="0">
                <a:solidFill>
                  <a:srgbClr val="A5CD00"/>
                </a:solidFill>
              </a:rPr>
              <a:t>T</a:t>
            </a:r>
            <a:r>
              <a:rPr lang="en-US" sz="1800" baseline="0" dirty="0">
                <a:solidFill>
                  <a:srgbClr val="A5CD00"/>
                </a:solidFill>
              </a:rPr>
              <a:t>he </a:t>
            </a:r>
            <a:r>
              <a:rPr lang="en-US" sz="1800" baseline="0">
                <a:solidFill>
                  <a:srgbClr val="A5CD00"/>
                </a:solidFill>
              </a:rPr>
              <a:t>free PowerPoint template </a:t>
            </a:r>
            <a:r>
              <a:rPr lang="en-US" sz="1800" baseline="0" dirty="0">
                <a:solidFill>
                  <a:srgbClr val="A5CD00"/>
                </a:solidFill>
              </a:rPr>
              <a:t>library</a:t>
            </a:r>
            <a:endParaRPr lang="en-US" sz="1800" dirty="0">
              <a:solidFill>
                <a:srgbClr val="A5CD00"/>
              </a:solidFill>
            </a:endParaRPr>
          </a:p>
        </p:txBody>
      </p:sp>
    </p:spTree>
    <p:extLst>
      <p:ext uri="{BB962C8B-B14F-4D97-AF65-F5344CB8AC3E}">
        <p14:creationId xmlns:p14="http://schemas.microsoft.com/office/powerpoint/2010/main" val="3688873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C66D5-4B9B-4DF5-A20A-73D3D72A74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9980AA-F6FE-4245-902F-3A7858AF86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48C09B-9AD8-4018-8FE2-FE229F3FB503}"/>
              </a:ext>
            </a:extLst>
          </p:cNvPr>
          <p:cNvSpPr>
            <a:spLocks noGrp="1"/>
          </p:cNvSpPr>
          <p:nvPr>
            <p:ph type="dt" sz="half" idx="10"/>
          </p:nvPr>
        </p:nvSpPr>
        <p:spPr/>
        <p:txBody>
          <a:bodyPr/>
          <a:lstStyle/>
          <a:p>
            <a:fld id="{4D394732-6705-4189-B4D6-60A63E5CAA54}" type="datetime1">
              <a:rPr lang="en-US" smtClean="0"/>
              <a:t>7/30/2019</a:t>
            </a:fld>
            <a:endParaRPr lang="en-US"/>
          </a:p>
        </p:txBody>
      </p:sp>
      <p:sp>
        <p:nvSpPr>
          <p:cNvPr id="5" name="Footer Placeholder 4">
            <a:extLst>
              <a:ext uri="{FF2B5EF4-FFF2-40B4-BE49-F238E27FC236}">
                <a16:creationId xmlns:a16="http://schemas.microsoft.com/office/drawing/2014/main" id="{BA5EE3E0-33FF-4B51-B255-57781C79E6CC}"/>
              </a:ext>
            </a:extLst>
          </p:cNvPr>
          <p:cNvSpPr>
            <a:spLocks noGrp="1"/>
          </p:cNvSpPr>
          <p:nvPr>
            <p:ph type="ftr" sz="quarter" idx="11"/>
          </p:nvPr>
        </p:nvSpPr>
        <p:spPr/>
        <p:txBody>
          <a:bodyPr/>
          <a:lstStyle/>
          <a:p>
            <a:r>
              <a:rPr lang="en-US"/>
              <a:t>Here comes your footer    Page ‹#›</a:t>
            </a:r>
          </a:p>
        </p:txBody>
      </p:sp>
      <p:sp>
        <p:nvSpPr>
          <p:cNvPr id="6" name="Slide Number Placeholder 5">
            <a:extLst>
              <a:ext uri="{FF2B5EF4-FFF2-40B4-BE49-F238E27FC236}">
                <a16:creationId xmlns:a16="http://schemas.microsoft.com/office/drawing/2014/main" id="{1F6BA1CD-6837-433E-AA09-122A9D86A464}"/>
              </a:ext>
            </a:extLst>
          </p:cNvPr>
          <p:cNvSpPr>
            <a:spLocks noGrp="1"/>
          </p:cNvSpPr>
          <p:nvPr>
            <p:ph type="sldNum" sz="quarter" idx="12"/>
          </p:nvPr>
        </p:nvSpPr>
        <p:spPr/>
        <p:txBody>
          <a:bodyPr/>
          <a:lstStyle/>
          <a:p>
            <a:fld id="{DCA04636-437D-4B45-AD90-C87899FCEE9F}" type="slidenum">
              <a:rPr lang="en-US" smtClean="0"/>
              <a:t>‹#›</a:t>
            </a:fld>
            <a:endParaRPr lang="en-US"/>
          </a:p>
        </p:txBody>
      </p:sp>
    </p:spTree>
    <p:extLst>
      <p:ext uri="{BB962C8B-B14F-4D97-AF65-F5344CB8AC3E}">
        <p14:creationId xmlns:p14="http://schemas.microsoft.com/office/powerpoint/2010/main" val="32633198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www.presentationgo.com/"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xml"/><Relationship Id="rId4" Type="http://schemas.openxmlformats.org/officeDocument/2006/relationships/hyperlink" Target="http://www.presentationgo.com/" TargetMode="Externa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hyperlink" Target="http://www.presentationgo.com/" TargetMode="Externa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5.xml"/><Relationship Id="rId1" Type="http://schemas.openxmlformats.org/officeDocument/2006/relationships/slideLayout" Target="../slideLayouts/slideLayout7.xml"/><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7.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63482"/>
            <a:ext cx="10515600" cy="739056"/>
          </a:xfrm>
          <a:prstGeom prst="rect">
            <a:avLst/>
          </a:prstGeom>
        </p:spPr>
        <p:txBody>
          <a:bodyPr>
            <a:normAutofit/>
          </a:bodyPr>
          <a:lstStyle/>
          <a:p>
            <a:pPr marL="0" lvl="0"/>
            <a:r>
              <a:rPr lang="en-US"/>
              <a:t>Click to edit Master title style</a:t>
            </a:r>
          </a:p>
        </p:txBody>
      </p:sp>
      <p:sp>
        <p:nvSpPr>
          <p:cNvPr id="3" name="Text Placeholder 2"/>
          <p:cNvSpPr>
            <a:spLocks noGrp="1"/>
          </p:cNvSpPr>
          <p:nvPr>
            <p:ph type="body" idx="1"/>
          </p:nvPr>
        </p:nvSpPr>
        <p:spPr>
          <a:xfrm>
            <a:off x="838200" y="1219200"/>
            <a:ext cx="10515600" cy="4957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p:nvSpPr>
        <p:spPr>
          <a:xfrm>
            <a:off x="0" y="6305911"/>
            <a:ext cx="12192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lumMod val="75000"/>
                  </a:prstClr>
                </a:solidFill>
                <a:effectLst/>
                <a:uLnTx/>
                <a:uFillTx/>
                <a:latin typeface="+mn-lt"/>
                <a:ea typeface="+mn-ea"/>
                <a:cs typeface="+mn-cs"/>
              </a:rPr>
              <a:t>www.</a:t>
            </a:r>
            <a:r>
              <a:rPr kumimoji="0" lang="en-US" sz="3200" b="0" i="0" u="none" strike="noStrike" kern="1200" cap="none" spc="150" normalizeH="0" baseline="0" noProof="0" dirty="0">
                <a:ln>
                  <a:noFill/>
                </a:ln>
                <a:solidFill>
                  <a:prstClr val="black">
                    <a:lumMod val="85000"/>
                    <a:lumOff val="15000"/>
                  </a:prstClr>
                </a:solidFill>
                <a:effectLst/>
                <a:uLnTx/>
                <a:uFillTx/>
                <a:latin typeface="+mn-lt"/>
                <a:ea typeface="+mn-ea"/>
                <a:cs typeface="+mn-cs"/>
              </a:rPr>
              <a:t>presentationgo</a:t>
            </a:r>
            <a:r>
              <a:rPr kumimoji="0" lang="en-US" sz="3200" b="0" i="0" u="none" strike="noStrike" kern="1200" cap="none" spc="150" normalizeH="0" baseline="0" noProof="0" dirty="0">
                <a:ln>
                  <a:noFill/>
                </a:ln>
                <a:solidFill>
                  <a:prstClr val="white">
                    <a:lumMod val="75000"/>
                  </a:prstClr>
                </a:solidFill>
                <a:effectLst/>
                <a:uLnTx/>
                <a:uFillTx/>
                <a:latin typeface="+mn-lt"/>
                <a:ea typeface="+mn-ea"/>
                <a:cs typeface="+mn-cs"/>
              </a:rPr>
              <a:t>.com</a:t>
            </a:r>
          </a:p>
        </p:txBody>
      </p:sp>
      <p:sp>
        <p:nvSpPr>
          <p:cNvPr id="7" name="Rectangle 6"/>
          <p:cNvSpPr/>
          <p:nvPr/>
        </p:nvSpPr>
        <p:spPr>
          <a:xfrm>
            <a:off x="-12701" y="6959601"/>
            <a:ext cx="1661032" cy="261610"/>
          </a:xfrm>
          <a:prstGeom prst="rect">
            <a:avLst/>
          </a:prstGeom>
        </p:spPr>
        <p:txBody>
          <a:bodyPr wrap="none">
            <a:spAutoFit/>
          </a:bodyPr>
          <a:lstStyle/>
          <a:p>
            <a:r>
              <a:rPr lang="en-US" sz="1100" b="0" i="0" dirty="0">
                <a:solidFill>
                  <a:srgbClr val="555555"/>
                </a:solidFill>
                <a:effectLst/>
                <a:latin typeface="Open Sans" panose="020B0606030504020204" pitchFamily="34" charset="0"/>
              </a:rPr>
              <a:t>© </a:t>
            </a:r>
            <a:r>
              <a:rPr lang="en-US" sz="1100" b="0" i="0" u="none" strike="noStrike" dirty="0">
                <a:solidFill>
                  <a:srgbClr val="A5CD28"/>
                </a:solidFill>
                <a:effectLst/>
                <a:latin typeface="Open Sans" panose="020B0606030504020204" pitchFamily="34" charset="0"/>
                <a:hlinkClick r:id="rId4" tooltip="PresentationGo!"/>
              </a:rPr>
              <a:t>presentationgo.com</a:t>
            </a:r>
            <a:endParaRPr lang="en-US" sz="1100" dirty="0"/>
          </a:p>
        </p:txBody>
      </p:sp>
      <p:sp>
        <p:nvSpPr>
          <p:cNvPr id="13" name="Freeform 12"/>
          <p:cNvSpPr/>
          <p:nvPr/>
        </p:nvSpPr>
        <p:spPr>
          <a:xfrm rot="5400000">
            <a:off x="91178" y="173588"/>
            <a:ext cx="369496" cy="570902"/>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nvGrpSpPr>
          <p:cNvPr id="14" name="Group 13"/>
          <p:cNvGrpSpPr/>
          <p:nvPr/>
        </p:nvGrpSpPr>
        <p:grpSpPr>
          <a:xfrm>
            <a:off x="-1654908" y="-16654"/>
            <a:ext cx="1569183" cy="612144"/>
            <a:chOff x="-2096383" y="21447"/>
            <a:chExt cx="1569183" cy="612144"/>
          </a:xfrm>
        </p:grpSpPr>
        <p:sp>
          <p:nvSpPr>
            <p:cNvPr id="15" name="TextBox 14"/>
            <p:cNvSpPr txBox="1"/>
            <p:nvPr userDrawn="1"/>
          </p:nvSpPr>
          <p:spPr>
            <a:xfrm>
              <a:off x="-2096383" y="21447"/>
              <a:ext cx="365806"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By:</a:t>
              </a:r>
            </a:p>
          </p:txBody>
        </p:sp>
        <p:sp>
          <p:nvSpPr>
            <p:cNvPr id="16" name="TextBox 15"/>
            <p:cNvSpPr txBox="1"/>
            <p:nvPr userDrawn="1"/>
          </p:nvSpPr>
          <p:spPr>
            <a:xfrm>
              <a:off x="-1002010" y="387370"/>
              <a:ext cx="474810"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7" name="Picture 16"/>
            <p:cNvPicPr>
              <a:picLocks noChangeAspect="1"/>
            </p:cNvPicPr>
            <p:nvPr userDrawn="1"/>
          </p:nvPicPr>
          <p:blipFill>
            <a:blip r:embed="rId5"/>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2932154381"/>
      </p:ext>
    </p:extLst>
  </p:cSld>
  <p:clrMap bg1="lt1" tx1="dk1" bg2="lt2" tx2="dk2" accent1="accent1" accent2="accent2" accent3="accent3" accent4="accent4" accent5="accent5" accent6="accent6" hlink="hlink" folHlink="folHlink"/>
  <p:sldLayoutIdLst>
    <p:sldLayoutId id="2147483675" r:id="rId1"/>
    <p:sldLayoutId id="2147483676" r:id="rId2"/>
  </p:sldLayoutIdLst>
  <p:hf hdr="0" ftr="0" dt="0"/>
  <p:txStyles>
    <p:title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63482"/>
            <a:ext cx="10515600" cy="739056"/>
          </a:xfrm>
          <a:prstGeom prst="rect">
            <a:avLst/>
          </a:prstGeom>
        </p:spPr>
        <p:txBody>
          <a:bodyPr>
            <a:normAutofit/>
          </a:bodyPr>
          <a:lstStyle/>
          <a:p>
            <a:pPr marL="0" lvl="0"/>
            <a:r>
              <a:rPr lang="en-US"/>
              <a:t>Click to edit Master title style</a:t>
            </a:r>
          </a:p>
        </p:txBody>
      </p:sp>
      <p:sp>
        <p:nvSpPr>
          <p:cNvPr id="3" name="Text Placeholder 2"/>
          <p:cNvSpPr>
            <a:spLocks noGrp="1"/>
          </p:cNvSpPr>
          <p:nvPr>
            <p:ph type="body" idx="1"/>
          </p:nvPr>
        </p:nvSpPr>
        <p:spPr>
          <a:xfrm>
            <a:off x="838200" y="1219200"/>
            <a:ext cx="10515600" cy="4957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p:nvSpPr>
        <p:spPr>
          <a:xfrm>
            <a:off x="0" y="6305911"/>
            <a:ext cx="12192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lumMod val="75000"/>
                  </a:prstClr>
                </a:solidFill>
                <a:effectLst/>
                <a:uLnTx/>
                <a:uFillTx/>
                <a:latin typeface="+mn-lt"/>
                <a:ea typeface="+mn-ea"/>
                <a:cs typeface="+mn-cs"/>
              </a:rPr>
              <a:t>www.</a:t>
            </a:r>
            <a:r>
              <a:rPr kumimoji="0" lang="en-US" sz="3200" b="0" i="0" u="none" strike="noStrike" kern="1200" cap="none" spc="150" normalizeH="0" baseline="0" noProof="0" dirty="0">
                <a:ln>
                  <a:noFill/>
                </a:ln>
                <a:solidFill>
                  <a:prstClr val="black">
                    <a:lumMod val="85000"/>
                    <a:lumOff val="15000"/>
                  </a:prstClr>
                </a:solidFill>
                <a:effectLst/>
                <a:uLnTx/>
                <a:uFillTx/>
                <a:latin typeface="+mn-lt"/>
                <a:ea typeface="+mn-ea"/>
                <a:cs typeface="+mn-cs"/>
              </a:rPr>
              <a:t>presentationgo</a:t>
            </a:r>
            <a:r>
              <a:rPr kumimoji="0" lang="en-US" sz="3200" b="0" i="0" u="none" strike="noStrike" kern="1200" cap="none" spc="150" normalizeH="0" baseline="0" noProof="0" dirty="0">
                <a:ln>
                  <a:noFill/>
                </a:ln>
                <a:solidFill>
                  <a:prstClr val="white">
                    <a:lumMod val="75000"/>
                  </a:prstClr>
                </a:solidFill>
                <a:effectLst/>
                <a:uLnTx/>
                <a:uFillTx/>
                <a:latin typeface="+mn-lt"/>
                <a:ea typeface="+mn-ea"/>
                <a:cs typeface="+mn-cs"/>
              </a:rPr>
              <a:t>.com</a:t>
            </a:r>
          </a:p>
        </p:txBody>
      </p:sp>
      <p:sp>
        <p:nvSpPr>
          <p:cNvPr id="13" name="Freeform 12"/>
          <p:cNvSpPr/>
          <p:nvPr/>
        </p:nvSpPr>
        <p:spPr>
          <a:xfrm rot="5400000">
            <a:off x="91178" y="173588"/>
            <a:ext cx="369496" cy="570902"/>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alpha val="20000"/>
            </a:schemeClr>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nvGrpSpPr>
          <p:cNvPr id="14" name="Group 13"/>
          <p:cNvGrpSpPr/>
          <p:nvPr/>
        </p:nvGrpSpPr>
        <p:grpSpPr>
          <a:xfrm>
            <a:off x="-1654908" y="-16654"/>
            <a:ext cx="1569183" cy="612144"/>
            <a:chOff x="-2096383" y="21447"/>
            <a:chExt cx="1569183" cy="612144"/>
          </a:xfrm>
        </p:grpSpPr>
        <p:sp>
          <p:nvSpPr>
            <p:cNvPr id="15" name="TextBox 14"/>
            <p:cNvSpPr txBox="1"/>
            <p:nvPr userDrawn="1"/>
          </p:nvSpPr>
          <p:spPr>
            <a:xfrm>
              <a:off x="-2096383" y="21447"/>
              <a:ext cx="365806"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By:</a:t>
              </a:r>
            </a:p>
          </p:txBody>
        </p:sp>
        <p:sp>
          <p:nvSpPr>
            <p:cNvPr id="16" name="TextBox 15"/>
            <p:cNvSpPr txBox="1"/>
            <p:nvPr userDrawn="1"/>
          </p:nvSpPr>
          <p:spPr>
            <a:xfrm>
              <a:off x="-1002010" y="387370"/>
              <a:ext cx="474810"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7" name="Picture 16"/>
            <p:cNvPicPr>
              <a:picLocks noChangeAspect="1"/>
            </p:cNvPicPr>
            <p:nvPr userDrawn="1"/>
          </p:nvPicPr>
          <p:blipFill>
            <a:blip r:embed="rId3"/>
            <a:stretch>
              <a:fillRect/>
            </a:stretch>
          </p:blipFill>
          <p:spPr>
            <a:xfrm>
              <a:off x="-2018604" y="234547"/>
              <a:ext cx="1405251" cy="185944"/>
            </a:xfrm>
            <a:prstGeom prst="rect">
              <a:avLst/>
            </a:prstGeom>
          </p:spPr>
        </p:pic>
      </p:grpSp>
      <p:sp>
        <p:nvSpPr>
          <p:cNvPr id="18" name="Rectangle 17"/>
          <p:cNvSpPr/>
          <p:nvPr/>
        </p:nvSpPr>
        <p:spPr>
          <a:xfrm>
            <a:off x="-12701" y="6959601"/>
            <a:ext cx="1661032" cy="261610"/>
          </a:xfrm>
          <a:prstGeom prst="rect">
            <a:avLst/>
          </a:prstGeom>
        </p:spPr>
        <p:txBody>
          <a:bodyPr wrap="none">
            <a:spAutoFit/>
          </a:bodyPr>
          <a:lstStyle/>
          <a:p>
            <a:r>
              <a:rPr lang="en-US" sz="1100" b="0" i="0" dirty="0">
                <a:solidFill>
                  <a:srgbClr val="555555"/>
                </a:solidFill>
                <a:effectLst/>
                <a:latin typeface="Open Sans" panose="020B0606030504020204" pitchFamily="34" charset="0"/>
              </a:rPr>
              <a:t>© </a:t>
            </a:r>
            <a:r>
              <a:rPr lang="en-US" sz="1100" b="0" i="0" u="none" strike="noStrike" dirty="0">
                <a:solidFill>
                  <a:srgbClr val="A5CD28"/>
                </a:solidFill>
                <a:effectLst/>
                <a:latin typeface="Open Sans" panose="020B0606030504020204" pitchFamily="34" charset="0"/>
                <a:hlinkClick r:id="rId4" tooltip="PresentationGo!"/>
              </a:rPr>
              <a:t>presentationgo.com</a:t>
            </a:r>
            <a:endParaRPr lang="en-US" sz="1100" dirty="0"/>
          </a:p>
        </p:txBody>
      </p:sp>
    </p:spTree>
    <p:extLst>
      <p:ext uri="{BB962C8B-B14F-4D97-AF65-F5344CB8AC3E}">
        <p14:creationId xmlns:p14="http://schemas.microsoft.com/office/powerpoint/2010/main" val="4163463378"/>
      </p:ext>
    </p:extLst>
  </p:cSld>
  <p:clrMap bg1="lt1" tx1="dk1" bg2="lt2" tx2="dk2" accent1="accent1" accent2="accent2" accent3="accent3" accent4="accent4" accent5="accent5" accent6="accent6" hlink="hlink" folHlink="folHlink"/>
  <p:sldLayoutIdLst>
    <p:sldLayoutId id="2147483678" r:id="rId1"/>
  </p:sldLayoutIdLst>
  <p:hf hdr="0" ftr="0" dt="0"/>
  <p:txStyles>
    <p:titleStyle>
      <a:lvl1pPr algn="l" defTabSz="914400" rtl="0" eaLnBrk="1" latinLnBrk="0" hangingPunct="1">
        <a:lnSpc>
          <a:spcPct val="90000"/>
        </a:lnSpc>
        <a:spcBef>
          <a:spcPct val="0"/>
        </a:spcBef>
        <a:buNone/>
        <a:defRPr lang="en-US" sz="3600" b="1" kern="1200">
          <a:solidFill>
            <a:schemeClr val="bg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23A4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751419-949E-47FA-87BE-E3F86871971C}" type="datetime1">
              <a:rPr lang="en-US" smtClean="0"/>
              <a:t>7/30/2019</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Here comes your footer    Page ‹#›</a:t>
            </a: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6EDDA2-A385-4D53-9944-861446547DDE}" type="slidenum">
              <a:rPr lang="en-US" smtClean="0"/>
              <a:t>‹#›</a:t>
            </a:fld>
            <a:endParaRPr lang="en-US"/>
          </a:p>
        </p:txBody>
      </p:sp>
    </p:spTree>
    <p:extLst>
      <p:ext uri="{BB962C8B-B14F-4D97-AF65-F5344CB8AC3E}">
        <p14:creationId xmlns:p14="http://schemas.microsoft.com/office/powerpoint/2010/main" val="990907873"/>
      </p:ext>
    </p:extLst>
  </p:cSld>
  <p:clrMap bg1="lt1" tx1="dk1" bg2="lt2" tx2="dk2" accent1="accent1" accent2="accent2" accent3="accent3" accent4="accent4" accent5="accent5" accent6="accent6" hlink="hlink" folHlink="folHlink"/>
  <p:sldLayoutIdLst>
    <p:sldLayoutId id="214748368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06332"/>
            <a:ext cx="10515600" cy="739056"/>
          </a:xfrm>
          <a:prstGeom prst="rect">
            <a:avLst/>
          </a:prstGeom>
        </p:spPr>
        <p:txBody>
          <a:bodyPr>
            <a:normAutofit/>
          </a:bodyPr>
          <a:lstStyle/>
          <a:p>
            <a:pPr marL="0" lvl="0"/>
            <a:r>
              <a:rPr lang="en-US"/>
              <a:t>Click to edit Master title style</a:t>
            </a:r>
          </a:p>
        </p:txBody>
      </p:sp>
      <p:sp>
        <p:nvSpPr>
          <p:cNvPr id="3" name="Text Placeholder 2"/>
          <p:cNvSpPr>
            <a:spLocks noGrp="1"/>
          </p:cNvSpPr>
          <p:nvPr>
            <p:ph type="body" idx="1"/>
          </p:nvPr>
        </p:nvSpPr>
        <p:spPr>
          <a:xfrm>
            <a:off x="838200" y="1219200"/>
            <a:ext cx="10515600" cy="4957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p:nvSpPr>
        <p:spPr>
          <a:xfrm>
            <a:off x="0" y="6305911"/>
            <a:ext cx="12192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lumMod val="75000"/>
                  </a:prstClr>
                </a:solidFill>
                <a:effectLst/>
                <a:uLnTx/>
                <a:uFillTx/>
                <a:latin typeface="+mn-lt"/>
                <a:ea typeface="+mn-ea"/>
                <a:cs typeface="+mn-cs"/>
              </a:rPr>
              <a:t>www.</a:t>
            </a:r>
            <a:r>
              <a:rPr kumimoji="0" lang="en-US" sz="3200" b="0" i="0" u="none" strike="noStrike" kern="1200" cap="none" spc="150" normalizeH="0" baseline="0" noProof="0" dirty="0">
                <a:ln>
                  <a:noFill/>
                </a:ln>
                <a:solidFill>
                  <a:prstClr val="black">
                    <a:lumMod val="85000"/>
                    <a:lumOff val="15000"/>
                  </a:prstClr>
                </a:solidFill>
                <a:effectLst/>
                <a:uLnTx/>
                <a:uFillTx/>
                <a:latin typeface="+mn-lt"/>
                <a:ea typeface="+mn-ea"/>
                <a:cs typeface="+mn-cs"/>
              </a:rPr>
              <a:t>presentationgo</a:t>
            </a:r>
            <a:r>
              <a:rPr kumimoji="0" lang="en-US" sz="3200" b="0" i="0" u="none" strike="noStrike" kern="1200" cap="none" spc="150" normalizeH="0" baseline="0" noProof="0" dirty="0">
                <a:ln>
                  <a:noFill/>
                </a:ln>
                <a:solidFill>
                  <a:prstClr val="white">
                    <a:lumMod val="75000"/>
                  </a:prstClr>
                </a:solidFill>
                <a:effectLst/>
                <a:uLnTx/>
                <a:uFillTx/>
                <a:latin typeface="+mn-lt"/>
                <a:ea typeface="+mn-ea"/>
                <a:cs typeface="+mn-cs"/>
              </a:rPr>
              <a:t>.com</a:t>
            </a:r>
          </a:p>
        </p:txBody>
      </p:sp>
      <p:sp>
        <p:nvSpPr>
          <p:cNvPr id="23" name="Freeform 22"/>
          <p:cNvSpPr/>
          <p:nvPr/>
        </p:nvSpPr>
        <p:spPr>
          <a:xfrm rot="5400000">
            <a:off x="183153" y="21288"/>
            <a:ext cx="369496" cy="761203"/>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800"/>
          </a:p>
        </p:txBody>
      </p:sp>
      <p:grpSp>
        <p:nvGrpSpPr>
          <p:cNvPr id="8" name="Group 7"/>
          <p:cNvGrpSpPr/>
          <p:nvPr/>
        </p:nvGrpSpPr>
        <p:grpSpPr>
          <a:xfrm>
            <a:off x="-2206543" y="-73804"/>
            <a:ext cx="1977373" cy="612144"/>
            <a:chOff x="-2096383" y="21447"/>
            <a:chExt cx="1483030" cy="612144"/>
          </a:xfrm>
        </p:grpSpPr>
        <p:sp>
          <p:nvSpPr>
            <p:cNvPr id="10" name="TextBox 9"/>
            <p:cNvSpPr txBox="1"/>
            <p:nvPr userDrawn="1"/>
          </p:nvSpPr>
          <p:spPr>
            <a:xfrm>
              <a:off x="-2096383" y="21447"/>
              <a:ext cx="261129"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By:</a:t>
              </a:r>
            </a:p>
          </p:txBody>
        </p:sp>
        <p:sp>
          <p:nvSpPr>
            <p:cNvPr id="11" name="TextBox 10"/>
            <p:cNvSpPr txBox="1"/>
            <p:nvPr userDrawn="1"/>
          </p:nvSpPr>
          <p:spPr>
            <a:xfrm>
              <a:off x="-1002010" y="387370"/>
              <a:ext cx="342882"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2" name="Picture 11"/>
            <p:cNvPicPr>
              <a:picLocks noChangeAspect="1"/>
            </p:cNvPicPr>
            <p:nvPr userDrawn="1"/>
          </p:nvPicPr>
          <p:blipFill>
            <a:blip r:embed="rId4"/>
            <a:stretch>
              <a:fillRect/>
            </a:stretch>
          </p:blipFill>
          <p:spPr>
            <a:xfrm>
              <a:off x="-2018604" y="234547"/>
              <a:ext cx="1405251" cy="185944"/>
            </a:xfrm>
            <a:prstGeom prst="rect">
              <a:avLst/>
            </a:prstGeom>
          </p:spPr>
        </p:pic>
      </p:grpSp>
      <p:sp>
        <p:nvSpPr>
          <p:cNvPr id="13" name="Rectangle 12"/>
          <p:cNvSpPr/>
          <p:nvPr/>
        </p:nvSpPr>
        <p:spPr>
          <a:xfrm>
            <a:off x="-118532" y="6959601"/>
            <a:ext cx="1601721" cy="261610"/>
          </a:xfrm>
          <a:prstGeom prst="rect">
            <a:avLst/>
          </a:prstGeom>
        </p:spPr>
        <p:txBody>
          <a:bodyPr wrap="none">
            <a:spAutoFit/>
          </a:bodyPr>
          <a:lstStyle/>
          <a:p>
            <a:r>
              <a:rPr lang="en-US" sz="1100" b="0" i="0" dirty="0">
                <a:solidFill>
                  <a:srgbClr val="555555"/>
                </a:solidFill>
                <a:effectLst/>
                <a:latin typeface="Open Sans" panose="020B0606030504020204" pitchFamily="34" charset="0"/>
              </a:rPr>
              <a:t>© </a:t>
            </a:r>
            <a:r>
              <a:rPr lang="en-US" sz="1100" b="0" i="0" u="none" strike="noStrike" dirty="0">
                <a:solidFill>
                  <a:srgbClr val="A5CD28"/>
                </a:solidFill>
                <a:effectLst/>
                <a:latin typeface="Open Sans" panose="020B0606030504020204" pitchFamily="34" charset="0"/>
                <a:hlinkClick r:id="rId5" tooltip="PresentationGo!"/>
              </a:rPr>
              <a:t>presentationgo.com</a:t>
            </a:r>
            <a:endParaRPr lang="en-US" sz="1100" dirty="0"/>
          </a:p>
        </p:txBody>
      </p:sp>
    </p:spTree>
    <p:extLst>
      <p:ext uri="{BB962C8B-B14F-4D97-AF65-F5344CB8AC3E}">
        <p14:creationId xmlns:p14="http://schemas.microsoft.com/office/powerpoint/2010/main" val="2964052897"/>
      </p:ext>
    </p:extLst>
  </p:cSld>
  <p:clrMap bg1="lt1" tx1="dk1" bg2="lt2" tx2="dk2" accent1="accent1" accent2="accent2" accent3="accent3" accent4="accent4" accent5="accent5" accent6="accent6" hlink="hlink" folHlink="folHlink"/>
  <p:sldLayoutIdLst>
    <p:sldLayoutId id="2147483682" r:id="rId1"/>
    <p:sldLayoutId id="2147483683" r:id="rId2"/>
  </p:sldLayoutIdLst>
  <p:hf hdr="0" ftr="0" dt="0"/>
  <p:txStyles>
    <p:title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06332"/>
            <a:ext cx="10515600" cy="739056"/>
          </a:xfrm>
          <a:prstGeom prst="rect">
            <a:avLst/>
          </a:prstGeom>
        </p:spPr>
        <p:txBody>
          <a:bodyPr>
            <a:normAutofit/>
          </a:bodyPr>
          <a:lstStyle/>
          <a:p>
            <a:pPr marL="0" lvl="0"/>
            <a:r>
              <a:rPr lang="en-US"/>
              <a:t>Click to edit Master title style</a:t>
            </a:r>
          </a:p>
        </p:txBody>
      </p:sp>
      <p:sp>
        <p:nvSpPr>
          <p:cNvPr id="3" name="Text Placeholder 2"/>
          <p:cNvSpPr>
            <a:spLocks noGrp="1"/>
          </p:cNvSpPr>
          <p:nvPr>
            <p:ph type="body" idx="1"/>
          </p:nvPr>
        </p:nvSpPr>
        <p:spPr>
          <a:xfrm>
            <a:off x="838200" y="1219200"/>
            <a:ext cx="10515600" cy="4957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p:nvSpPr>
        <p:spPr>
          <a:xfrm>
            <a:off x="0" y="6305911"/>
            <a:ext cx="12192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lumMod val="75000"/>
                  </a:prstClr>
                </a:solidFill>
                <a:effectLst/>
                <a:uLnTx/>
                <a:uFillTx/>
                <a:latin typeface="+mn-lt"/>
                <a:ea typeface="+mn-ea"/>
                <a:cs typeface="+mn-cs"/>
              </a:rPr>
              <a:t>www.</a:t>
            </a:r>
            <a:r>
              <a:rPr kumimoji="0" lang="en-US" sz="3200" b="0" i="0" u="none" strike="noStrike" kern="1200" cap="none" spc="150" normalizeH="0" baseline="0" noProof="0" dirty="0">
                <a:ln>
                  <a:noFill/>
                </a:ln>
                <a:solidFill>
                  <a:prstClr val="black">
                    <a:lumMod val="85000"/>
                    <a:lumOff val="15000"/>
                  </a:prstClr>
                </a:solidFill>
                <a:effectLst/>
                <a:uLnTx/>
                <a:uFillTx/>
                <a:latin typeface="+mn-lt"/>
                <a:ea typeface="+mn-ea"/>
                <a:cs typeface="+mn-cs"/>
              </a:rPr>
              <a:t>presentationgo</a:t>
            </a:r>
            <a:r>
              <a:rPr kumimoji="0" lang="en-US" sz="3200" b="0" i="0" u="none" strike="noStrike" kern="1200" cap="none" spc="150" normalizeH="0" baseline="0" noProof="0" dirty="0">
                <a:ln>
                  <a:noFill/>
                </a:ln>
                <a:solidFill>
                  <a:prstClr val="white">
                    <a:lumMod val="75000"/>
                  </a:prstClr>
                </a:solidFill>
                <a:effectLst/>
                <a:uLnTx/>
                <a:uFillTx/>
                <a:latin typeface="+mn-lt"/>
                <a:ea typeface="+mn-ea"/>
                <a:cs typeface="+mn-cs"/>
              </a:rPr>
              <a:t>.com</a:t>
            </a:r>
          </a:p>
        </p:txBody>
      </p:sp>
      <p:sp>
        <p:nvSpPr>
          <p:cNvPr id="23" name="Freeform 22"/>
          <p:cNvSpPr/>
          <p:nvPr/>
        </p:nvSpPr>
        <p:spPr>
          <a:xfrm rot="5400000">
            <a:off x="183153" y="21288"/>
            <a:ext cx="369496" cy="761203"/>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alpha val="20000"/>
            </a:schemeClr>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800"/>
          </a:p>
        </p:txBody>
      </p:sp>
      <p:sp>
        <p:nvSpPr>
          <p:cNvPr id="7" name="Rectangle 6"/>
          <p:cNvSpPr/>
          <p:nvPr/>
        </p:nvSpPr>
        <p:spPr>
          <a:xfrm>
            <a:off x="-118532" y="6959601"/>
            <a:ext cx="1601721" cy="261610"/>
          </a:xfrm>
          <a:prstGeom prst="rect">
            <a:avLst/>
          </a:prstGeom>
        </p:spPr>
        <p:txBody>
          <a:bodyPr wrap="none">
            <a:spAutoFit/>
          </a:bodyPr>
          <a:lstStyle/>
          <a:p>
            <a:r>
              <a:rPr lang="en-US" sz="1100" b="0" i="0" dirty="0">
                <a:solidFill>
                  <a:srgbClr val="555555"/>
                </a:solidFill>
                <a:effectLst/>
                <a:latin typeface="Open Sans" panose="020B0606030504020204" pitchFamily="34" charset="0"/>
              </a:rPr>
              <a:t>© </a:t>
            </a:r>
            <a:r>
              <a:rPr lang="en-US" sz="1100" b="0" i="0" u="none" strike="noStrike" dirty="0">
                <a:solidFill>
                  <a:srgbClr val="A5CD28"/>
                </a:solidFill>
                <a:effectLst/>
                <a:latin typeface="Open Sans" panose="020B0606030504020204" pitchFamily="34" charset="0"/>
                <a:hlinkClick r:id="rId3" tooltip="PresentationGo!"/>
              </a:rPr>
              <a:t>presentationgo.com</a:t>
            </a:r>
            <a:endParaRPr lang="en-US" sz="1100" dirty="0"/>
          </a:p>
        </p:txBody>
      </p:sp>
      <p:grpSp>
        <p:nvGrpSpPr>
          <p:cNvPr id="8" name="Group 7"/>
          <p:cNvGrpSpPr/>
          <p:nvPr/>
        </p:nvGrpSpPr>
        <p:grpSpPr>
          <a:xfrm>
            <a:off x="-2206543" y="-73804"/>
            <a:ext cx="1977373" cy="612144"/>
            <a:chOff x="-2096383" y="21447"/>
            <a:chExt cx="1483030" cy="612144"/>
          </a:xfrm>
        </p:grpSpPr>
        <p:sp>
          <p:nvSpPr>
            <p:cNvPr id="10" name="TextBox 9"/>
            <p:cNvSpPr txBox="1"/>
            <p:nvPr userDrawn="1"/>
          </p:nvSpPr>
          <p:spPr>
            <a:xfrm>
              <a:off x="-2096383" y="21447"/>
              <a:ext cx="261129"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By:</a:t>
              </a:r>
            </a:p>
          </p:txBody>
        </p:sp>
        <p:sp>
          <p:nvSpPr>
            <p:cNvPr id="11" name="TextBox 10"/>
            <p:cNvSpPr txBox="1"/>
            <p:nvPr userDrawn="1"/>
          </p:nvSpPr>
          <p:spPr>
            <a:xfrm>
              <a:off x="-1002010" y="387370"/>
              <a:ext cx="342882"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2" name="Picture 11"/>
            <p:cNvPicPr>
              <a:picLocks noChangeAspect="1"/>
            </p:cNvPicPr>
            <p:nvPr userDrawn="1"/>
          </p:nvPicPr>
          <p:blipFill>
            <a:blip r:embed="rId4"/>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1766572900"/>
      </p:ext>
    </p:extLst>
  </p:cSld>
  <p:clrMap bg1="lt1" tx1="dk1" bg2="lt2" tx2="dk2" accent1="accent1" accent2="accent2" accent3="accent3" accent4="accent4" accent5="accent5" accent6="accent6" hlink="hlink" folHlink="folHlink"/>
  <p:sldLayoutIdLst>
    <p:sldLayoutId id="2147483685" r:id="rId1"/>
  </p:sldLayoutIdLst>
  <p:hf hdr="0" ftr="0" dt="0"/>
  <p:txStyles>
    <p:titleStyle>
      <a:lvl1pPr algn="l" defTabSz="914400" rtl="0" eaLnBrk="1" latinLnBrk="0" hangingPunct="1">
        <a:lnSpc>
          <a:spcPct val="90000"/>
        </a:lnSpc>
        <a:spcBef>
          <a:spcPct val="0"/>
        </a:spcBef>
        <a:buNone/>
        <a:defRPr lang="en-US" sz="3600" b="1" kern="1200">
          <a:solidFill>
            <a:schemeClr val="bg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323A4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4BCF5F-2FBB-4B94-9792-DB0217AC63E5}" type="datetime1">
              <a:rPr lang="en-US" smtClean="0"/>
              <a:t>7/30/2019</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Here comes your footer    Page ‹#›</a:t>
            </a: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6EDDA2-A385-4D53-9944-861446547DDE}" type="slidenum">
              <a:rPr lang="en-US" smtClean="0"/>
              <a:t>‹#›</a:t>
            </a:fld>
            <a:endParaRPr lang="en-US"/>
          </a:p>
        </p:txBody>
      </p:sp>
    </p:spTree>
    <p:extLst>
      <p:ext uri="{BB962C8B-B14F-4D97-AF65-F5344CB8AC3E}">
        <p14:creationId xmlns:p14="http://schemas.microsoft.com/office/powerpoint/2010/main" val="1533695569"/>
      </p:ext>
    </p:extLst>
  </p:cSld>
  <p:clrMap bg1="lt1" tx1="dk1" bg2="lt2" tx2="dk2" accent1="accent1" accent2="accent2" accent3="accent3" accent4="accent4" accent5="accent5" accent6="accent6" hlink="hlink" folHlink="folHlink"/>
  <p:sldLayoutIdLst>
    <p:sldLayoutId id="2147483687"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D17AC8-224C-42C4-90F8-FF6B8949E254}"/>
              </a:ext>
            </a:extLst>
          </p:cNvPr>
          <p:cNvSpPr>
            <a:spLocks noGrp="1"/>
          </p:cNvSpPr>
          <p:nvPr>
            <p:ph type="title"/>
          </p:nvPr>
        </p:nvSpPr>
        <p:spPr>
          <a:xfrm>
            <a:off x="838200" y="365126"/>
            <a:ext cx="10515600" cy="9969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AFBD231-6BD7-4524-98FD-51937854F357}"/>
              </a:ext>
            </a:extLst>
          </p:cNvPr>
          <p:cNvSpPr>
            <a:spLocks noGrp="1"/>
          </p:cNvSpPr>
          <p:nvPr>
            <p:ph type="body" idx="1"/>
          </p:nvPr>
        </p:nvSpPr>
        <p:spPr>
          <a:xfrm>
            <a:off x="838200" y="1642949"/>
            <a:ext cx="10515600" cy="453401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EA23B20-AEB7-41DB-8E99-692F8EDA31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84DFA9-45B0-469B-BFAE-9700B0AD89DB}" type="datetime1">
              <a:rPr lang="en-US" smtClean="0"/>
              <a:t>7/30/2019</a:t>
            </a:fld>
            <a:endParaRPr lang="en-US"/>
          </a:p>
        </p:txBody>
      </p:sp>
      <p:sp>
        <p:nvSpPr>
          <p:cNvPr id="5" name="Footer Placeholder 4">
            <a:extLst>
              <a:ext uri="{FF2B5EF4-FFF2-40B4-BE49-F238E27FC236}">
                <a16:creationId xmlns:a16="http://schemas.microsoft.com/office/drawing/2014/main" id="{BEC6B418-D7E4-48BB-AE7D-D072472974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Here comes your footer    Page ‹#›</a:t>
            </a:r>
          </a:p>
        </p:txBody>
      </p:sp>
      <p:sp>
        <p:nvSpPr>
          <p:cNvPr id="6" name="Slide Number Placeholder 5">
            <a:extLst>
              <a:ext uri="{FF2B5EF4-FFF2-40B4-BE49-F238E27FC236}">
                <a16:creationId xmlns:a16="http://schemas.microsoft.com/office/drawing/2014/main" id="{81C655CB-4662-4361-B9CE-F6FCF62C5F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2000" b="1">
                <a:solidFill>
                  <a:schemeClr val="tx1">
                    <a:tint val="75000"/>
                  </a:schemeClr>
                </a:solidFill>
                <a:latin typeface="Arial" panose="020B0604020202020204" pitchFamily="34" charset="0"/>
                <a:cs typeface="Arial" panose="020B0604020202020204" pitchFamily="34" charset="0"/>
              </a:defRPr>
            </a:lvl1pPr>
          </a:lstStyle>
          <a:p>
            <a:fld id="{DCA04636-437D-4B45-AD90-C87899FCEE9F}" type="slidenum">
              <a:rPr lang="en-US" smtClean="0"/>
              <a:pPr/>
              <a:t>‹#›</a:t>
            </a:fld>
            <a:endParaRPr lang="en-US"/>
          </a:p>
        </p:txBody>
      </p:sp>
    </p:spTree>
    <p:extLst>
      <p:ext uri="{BB962C8B-B14F-4D97-AF65-F5344CB8AC3E}">
        <p14:creationId xmlns:p14="http://schemas.microsoft.com/office/powerpoint/2010/main" val="16432944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spd="med">
    <p:wipe dir="r"/>
  </p:transition>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6"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9">
            <a:extLst>
              <a:ext uri="{FF2B5EF4-FFF2-40B4-BE49-F238E27FC236}">
                <a16:creationId xmlns:a16="http://schemas.microsoft.com/office/drawing/2014/main" id="{5434194B-EB56-4062-98C6-CB72F287E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022124"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1">
            <a:extLst>
              <a:ext uri="{FF2B5EF4-FFF2-40B4-BE49-F238E27FC236}">
                <a16:creationId xmlns:a16="http://schemas.microsoft.com/office/drawing/2014/main" id="{B3746DB1-35A8-422F-9955-4F8E75DBB07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7772A9B2-5CFF-4637-8A9F-C49E4EE1494D}"/>
              </a:ext>
            </a:extLst>
          </p:cNvPr>
          <p:cNvSpPr>
            <a:spLocks noGrp="1"/>
          </p:cNvSpPr>
          <p:nvPr>
            <p:ph type="ctrTitle"/>
          </p:nvPr>
        </p:nvSpPr>
        <p:spPr>
          <a:xfrm>
            <a:off x="4582160" y="4582160"/>
            <a:ext cx="7030719" cy="1524350"/>
          </a:xfrm>
        </p:spPr>
        <p:txBody>
          <a:bodyPr anchor="t">
            <a:normAutofit fontScale="90000"/>
          </a:bodyPr>
          <a:lstStyle/>
          <a:p>
            <a:pPr algn="r"/>
            <a:r>
              <a:rPr lang="en-US" sz="2800" b="1" dirty="0">
                <a:solidFill>
                  <a:srgbClr val="000000"/>
                </a:solidFill>
              </a:rPr>
              <a:t>Technology Applications for </a:t>
            </a:r>
            <a:br>
              <a:rPr lang="en-US" sz="2800" b="1" dirty="0">
                <a:solidFill>
                  <a:srgbClr val="000000"/>
                </a:solidFill>
              </a:rPr>
            </a:br>
            <a:r>
              <a:rPr lang="en-US" sz="2800" b="1" dirty="0">
                <a:solidFill>
                  <a:srgbClr val="000000"/>
                </a:solidFill>
              </a:rPr>
              <a:t>Preventive Medicine and Health Promotion </a:t>
            </a:r>
            <a:br>
              <a:rPr lang="en-US" sz="2800" b="1" dirty="0">
                <a:solidFill>
                  <a:srgbClr val="000000"/>
                </a:solidFill>
              </a:rPr>
            </a:br>
            <a:r>
              <a:rPr lang="en-US" sz="2800" b="1" dirty="0">
                <a:solidFill>
                  <a:srgbClr val="000000"/>
                </a:solidFill>
              </a:rPr>
              <a:t>in Viet Nam</a:t>
            </a:r>
          </a:p>
        </p:txBody>
      </p:sp>
      <p:sp>
        <p:nvSpPr>
          <p:cNvPr id="29" name="Freeform 57">
            <a:extLst>
              <a:ext uri="{FF2B5EF4-FFF2-40B4-BE49-F238E27FC236}">
                <a16:creationId xmlns:a16="http://schemas.microsoft.com/office/drawing/2014/main" id="{B817D9AD-5E85-4E85-AC3E-43E24FA91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580219"/>
            <a:ext cx="4383459" cy="5287256"/>
          </a:xfrm>
          <a:custGeom>
            <a:avLst/>
            <a:gdLst>
              <a:gd name="connsiteX0" fmla="*/ 1504462 w 4383459"/>
              <a:gd name="connsiteY0" fmla="*/ 0 h 5287256"/>
              <a:gd name="connsiteX1" fmla="*/ 4383459 w 4383459"/>
              <a:gd name="connsiteY1" fmla="*/ 2878997 h 5287256"/>
              <a:gd name="connsiteX2" fmla="*/ 3114137 w 4383459"/>
              <a:gd name="connsiteY2" fmla="*/ 5266307 h 5287256"/>
              <a:gd name="connsiteX3" fmla="*/ 3079653 w 4383459"/>
              <a:gd name="connsiteY3" fmla="*/ 5287256 h 5287256"/>
              <a:gd name="connsiteX4" fmla="*/ 0 w 4383459"/>
              <a:gd name="connsiteY4" fmla="*/ 5287256 h 5287256"/>
              <a:gd name="connsiteX5" fmla="*/ 0 w 4383459"/>
              <a:gd name="connsiteY5" fmla="*/ 427769 h 5287256"/>
              <a:gd name="connsiteX6" fmla="*/ 132161 w 4383459"/>
              <a:gd name="connsiteY6" fmla="*/ 347480 h 5287256"/>
              <a:gd name="connsiteX7" fmla="*/ 1504462 w 4383459"/>
              <a:gd name="connsiteY7" fmla="*/ 0 h 528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3459" h="5287256">
                <a:moveTo>
                  <a:pt x="1504462" y="0"/>
                </a:moveTo>
                <a:cubicBezTo>
                  <a:pt x="3094488" y="0"/>
                  <a:pt x="4383459" y="1288971"/>
                  <a:pt x="4383459" y="2878997"/>
                </a:cubicBezTo>
                <a:cubicBezTo>
                  <a:pt x="4383459" y="3872763"/>
                  <a:pt x="3879955" y="4748930"/>
                  <a:pt x="3114137" y="5266307"/>
                </a:cubicBezTo>
                <a:lnTo>
                  <a:pt x="3079653" y="5287256"/>
                </a:lnTo>
                <a:lnTo>
                  <a:pt x="0" y="5287256"/>
                </a:lnTo>
                <a:lnTo>
                  <a:pt x="0" y="427769"/>
                </a:lnTo>
                <a:lnTo>
                  <a:pt x="132161" y="347480"/>
                </a:lnTo>
                <a:cubicBezTo>
                  <a:pt x="540096" y="125876"/>
                  <a:pt x="1007579" y="0"/>
                  <a:pt x="1504462"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room&#10;&#10;Description automatically generated">
            <a:extLst>
              <a:ext uri="{FF2B5EF4-FFF2-40B4-BE49-F238E27FC236}">
                <a16:creationId xmlns:a16="http://schemas.microsoft.com/office/drawing/2014/main" id="{9B9A4270-422F-49DE-8464-FF9315A47737}"/>
              </a:ext>
            </a:extLst>
          </p:cNvPr>
          <p:cNvPicPr>
            <a:picLocks noChangeAspect="1"/>
          </p:cNvPicPr>
          <p:nvPr/>
        </p:nvPicPr>
        <p:blipFill>
          <a:blip r:embed="rId3"/>
          <a:stretch>
            <a:fillRect/>
          </a:stretch>
        </p:blipFill>
        <p:spPr>
          <a:xfrm>
            <a:off x="323181" y="2862757"/>
            <a:ext cx="3163437" cy="3115985"/>
          </a:xfrm>
          <a:prstGeom prst="rect">
            <a:avLst/>
          </a:prstGeom>
        </p:spPr>
      </p:pic>
      <p:sp>
        <p:nvSpPr>
          <p:cNvPr id="26" name="Freeform: Shape 25">
            <a:extLst>
              <a:ext uri="{FF2B5EF4-FFF2-40B4-BE49-F238E27FC236}">
                <a16:creationId xmlns:a16="http://schemas.microsoft.com/office/drawing/2014/main" id="{F0810290-E788-4DE3-B716-DBE58CC6A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2946" y="0"/>
            <a:ext cx="4185112" cy="3170097"/>
          </a:xfrm>
          <a:custGeom>
            <a:avLst/>
            <a:gdLst>
              <a:gd name="connsiteX0" fmla="*/ 301225 w 4185112"/>
              <a:gd name="connsiteY0" fmla="*/ 0 h 3170097"/>
              <a:gd name="connsiteX1" fmla="*/ 3883887 w 4185112"/>
              <a:gd name="connsiteY1" fmla="*/ 0 h 3170097"/>
              <a:gd name="connsiteX2" fmla="*/ 3932552 w 4185112"/>
              <a:gd name="connsiteY2" fmla="*/ 80105 h 3170097"/>
              <a:gd name="connsiteX3" fmla="*/ 4185112 w 4185112"/>
              <a:gd name="connsiteY3" fmla="*/ 1077541 h 3170097"/>
              <a:gd name="connsiteX4" fmla="*/ 2092556 w 4185112"/>
              <a:gd name="connsiteY4" fmla="*/ 3170097 h 3170097"/>
              <a:gd name="connsiteX5" fmla="*/ 0 w 4185112"/>
              <a:gd name="connsiteY5" fmla="*/ 1077541 h 3170097"/>
              <a:gd name="connsiteX6" fmla="*/ 252561 w 4185112"/>
              <a:gd name="connsiteY6" fmla="*/ 80105 h 317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5112" h="3170097">
                <a:moveTo>
                  <a:pt x="301225" y="0"/>
                </a:moveTo>
                <a:lnTo>
                  <a:pt x="3883887" y="0"/>
                </a:lnTo>
                <a:lnTo>
                  <a:pt x="3932552" y="80105"/>
                </a:lnTo>
                <a:cubicBezTo>
                  <a:pt x="4093621" y="376606"/>
                  <a:pt x="4185112" y="716389"/>
                  <a:pt x="4185112" y="1077541"/>
                </a:cubicBezTo>
                <a:cubicBezTo>
                  <a:pt x="4185112" y="2233228"/>
                  <a:pt x="3248243" y="3170097"/>
                  <a:pt x="2092556" y="3170097"/>
                </a:cubicBezTo>
                <a:cubicBezTo>
                  <a:pt x="936869" y="3170097"/>
                  <a:pt x="0" y="2233228"/>
                  <a:pt x="0" y="1077541"/>
                </a:cubicBezTo>
                <a:cubicBezTo>
                  <a:pt x="0" y="716389"/>
                  <a:pt x="91491" y="376606"/>
                  <a:pt x="252561" y="80105"/>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picture containing object&#10;&#10;Description automatically generated">
            <a:extLst>
              <a:ext uri="{FF2B5EF4-FFF2-40B4-BE49-F238E27FC236}">
                <a16:creationId xmlns:a16="http://schemas.microsoft.com/office/drawing/2014/main" id="{6293897E-0686-4FC0-A1E5-B9A4B13A9F47}"/>
              </a:ext>
            </a:extLst>
          </p:cNvPr>
          <p:cNvPicPr>
            <a:picLocks noChangeAspect="1"/>
          </p:cNvPicPr>
          <p:nvPr/>
        </p:nvPicPr>
        <p:blipFill>
          <a:blip r:embed="rId4"/>
          <a:stretch>
            <a:fillRect/>
          </a:stretch>
        </p:blipFill>
        <p:spPr>
          <a:xfrm>
            <a:off x="5418595" y="343946"/>
            <a:ext cx="2754249" cy="1836166"/>
          </a:xfrm>
          <a:prstGeom prst="rect">
            <a:avLst/>
          </a:prstGeom>
        </p:spPr>
      </p:pic>
    </p:spTree>
    <p:extLst>
      <p:ext uri="{BB962C8B-B14F-4D97-AF65-F5344CB8AC3E}">
        <p14:creationId xmlns:p14="http://schemas.microsoft.com/office/powerpoint/2010/main" val="1952305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2FE93-C1EF-4380-AD93-ED4E066A56DD}"/>
              </a:ext>
            </a:extLst>
          </p:cNvPr>
          <p:cNvSpPr>
            <a:spLocks noGrp="1"/>
          </p:cNvSpPr>
          <p:nvPr>
            <p:ph type="title"/>
          </p:nvPr>
        </p:nvSpPr>
        <p:spPr/>
        <p:txBody>
          <a:bodyPr>
            <a:normAutofit/>
          </a:bodyPr>
          <a:lstStyle/>
          <a:p>
            <a:r>
              <a:rPr lang="en-US" sz="3200" b="1" dirty="0">
                <a:solidFill>
                  <a:srgbClr val="C00000"/>
                </a:solidFill>
              </a:rPr>
              <a:t>2.1. Hospital Information System (HIS)</a:t>
            </a:r>
          </a:p>
        </p:txBody>
      </p:sp>
      <p:sp>
        <p:nvSpPr>
          <p:cNvPr id="4" name="Slide Number Placeholder 3">
            <a:extLst>
              <a:ext uri="{FF2B5EF4-FFF2-40B4-BE49-F238E27FC236}">
                <a16:creationId xmlns:a16="http://schemas.microsoft.com/office/drawing/2014/main" id="{2C29E8BE-27E1-43B4-8887-2F2F67A223AB}"/>
              </a:ext>
            </a:extLst>
          </p:cNvPr>
          <p:cNvSpPr>
            <a:spLocks noGrp="1"/>
          </p:cNvSpPr>
          <p:nvPr>
            <p:ph type="sldNum" sz="quarter" idx="12"/>
          </p:nvPr>
        </p:nvSpPr>
        <p:spPr/>
        <p:txBody>
          <a:bodyPr/>
          <a:lstStyle/>
          <a:p>
            <a:fld id="{DCA04636-437D-4B45-AD90-C87899FCEE9F}" type="slidenum">
              <a:rPr lang="en-US" smtClean="0"/>
              <a:t>10</a:t>
            </a:fld>
            <a:endParaRPr lang="en-US"/>
          </a:p>
        </p:txBody>
      </p:sp>
      <p:sp>
        <p:nvSpPr>
          <p:cNvPr id="14" name="Content Placeholder 13">
            <a:extLst>
              <a:ext uri="{FF2B5EF4-FFF2-40B4-BE49-F238E27FC236}">
                <a16:creationId xmlns:a16="http://schemas.microsoft.com/office/drawing/2014/main" id="{302243B6-8689-4720-8722-A1DCB30258F4}"/>
              </a:ext>
            </a:extLst>
          </p:cNvPr>
          <p:cNvSpPr>
            <a:spLocks noGrp="1"/>
          </p:cNvSpPr>
          <p:nvPr>
            <p:ph idx="1"/>
          </p:nvPr>
        </p:nvSpPr>
        <p:spPr>
          <a:xfrm>
            <a:off x="1597660" y="6090125"/>
            <a:ext cx="8996680" cy="701040"/>
          </a:xfrm>
        </p:spPr>
        <p:txBody>
          <a:bodyPr>
            <a:normAutofit/>
          </a:bodyPr>
          <a:lstStyle/>
          <a:p>
            <a:pPr marL="0" indent="0" algn="ctr">
              <a:buNone/>
            </a:pPr>
            <a:r>
              <a:rPr lang="en-US" sz="2000" dirty="0"/>
              <a:t>It’s an optimization tool in </a:t>
            </a:r>
            <a:r>
              <a:rPr lang="en-US" sz="2000" dirty="0" err="1"/>
              <a:t>excutive</a:t>
            </a:r>
            <a:r>
              <a:rPr lang="en-US" sz="2000" dirty="0"/>
              <a:t> </a:t>
            </a:r>
            <a:r>
              <a:rPr lang="en-US" sz="2000" b="1" dirty="0"/>
              <a:t>management, treatment, research and training, statistics, prevention</a:t>
            </a:r>
            <a:r>
              <a:rPr lang="en-US" sz="2000" dirty="0"/>
              <a:t>… at hospitals.</a:t>
            </a:r>
          </a:p>
        </p:txBody>
      </p:sp>
      <p:pic>
        <p:nvPicPr>
          <p:cNvPr id="33" name="Picture 32">
            <a:extLst>
              <a:ext uri="{FF2B5EF4-FFF2-40B4-BE49-F238E27FC236}">
                <a16:creationId xmlns:a16="http://schemas.microsoft.com/office/drawing/2014/main" id="{369A663F-B9EB-4D21-B7DD-7E89C57CB5BE}"/>
              </a:ext>
            </a:extLst>
          </p:cNvPr>
          <p:cNvPicPr>
            <a:picLocks noChangeAspect="1"/>
          </p:cNvPicPr>
          <p:nvPr/>
        </p:nvPicPr>
        <p:blipFill>
          <a:blip r:embed="rId2"/>
          <a:stretch>
            <a:fillRect/>
          </a:stretch>
        </p:blipFill>
        <p:spPr>
          <a:xfrm>
            <a:off x="2166620" y="1214280"/>
            <a:ext cx="7858760" cy="4806155"/>
          </a:xfrm>
          <a:prstGeom prst="rect">
            <a:avLst/>
          </a:prstGeom>
        </p:spPr>
      </p:pic>
    </p:spTree>
    <p:extLst>
      <p:ext uri="{BB962C8B-B14F-4D97-AF65-F5344CB8AC3E}">
        <p14:creationId xmlns:p14="http://schemas.microsoft.com/office/powerpoint/2010/main" val="3362001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2FE93-C1EF-4380-AD93-ED4E066A56DD}"/>
              </a:ext>
            </a:extLst>
          </p:cNvPr>
          <p:cNvSpPr>
            <a:spLocks noGrp="1"/>
          </p:cNvSpPr>
          <p:nvPr>
            <p:ph type="title"/>
          </p:nvPr>
        </p:nvSpPr>
        <p:spPr/>
        <p:txBody>
          <a:bodyPr>
            <a:normAutofit/>
          </a:bodyPr>
          <a:lstStyle/>
          <a:p>
            <a:r>
              <a:rPr lang="en-US" sz="3200" b="1" dirty="0">
                <a:solidFill>
                  <a:srgbClr val="C00000"/>
                </a:solidFill>
              </a:rPr>
              <a:t>2.1. Hospital Information System (HIS)</a:t>
            </a:r>
          </a:p>
        </p:txBody>
      </p:sp>
      <p:sp>
        <p:nvSpPr>
          <p:cNvPr id="4" name="Slide Number Placeholder 3">
            <a:extLst>
              <a:ext uri="{FF2B5EF4-FFF2-40B4-BE49-F238E27FC236}">
                <a16:creationId xmlns:a16="http://schemas.microsoft.com/office/drawing/2014/main" id="{2C29E8BE-27E1-43B4-8887-2F2F67A223AB}"/>
              </a:ext>
            </a:extLst>
          </p:cNvPr>
          <p:cNvSpPr>
            <a:spLocks noGrp="1"/>
          </p:cNvSpPr>
          <p:nvPr>
            <p:ph type="sldNum" sz="quarter" idx="12"/>
          </p:nvPr>
        </p:nvSpPr>
        <p:spPr/>
        <p:txBody>
          <a:bodyPr/>
          <a:lstStyle/>
          <a:p>
            <a:fld id="{DCA04636-437D-4B45-AD90-C87899FCEE9F}" type="slidenum">
              <a:rPr lang="en-US" smtClean="0"/>
              <a:t>11</a:t>
            </a:fld>
            <a:endParaRPr lang="en-US"/>
          </a:p>
        </p:txBody>
      </p:sp>
      <p:pic>
        <p:nvPicPr>
          <p:cNvPr id="5" name="Picture 2">
            <a:extLst>
              <a:ext uri="{FF2B5EF4-FFF2-40B4-BE49-F238E27FC236}">
                <a16:creationId xmlns:a16="http://schemas.microsoft.com/office/drawing/2014/main" id="{6DE00B0D-528F-407D-8810-008783A58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82124" y="1860776"/>
            <a:ext cx="4495172" cy="3136447"/>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D2F4A896-D9B6-40EA-88D5-299F53345C30}"/>
              </a:ext>
            </a:extLst>
          </p:cNvPr>
          <p:cNvSpPr/>
          <p:nvPr/>
        </p:nvSpPr>
        <p:spPr>
          <a:xfrm>
            <a:off x="6785574" y="5169365"/>
            <a:ext cx="5228626" cy="646331"/>
          </a:xfrm>
          <a:prstGeom prst="rect">
            <a:avLst/>
          </a:prstGeom>
        </p:spPr>
        <p:txBody>
          <a:bodyPr wrap="square">
            <a:spAutoFit/>
          </a:bodyPr>
          <a:lstStyle/>
          <a:p>
            <a:pPr algn="ctr"/>
            <a:r>
              <a:rPr lang="en-US" b="1" dirty="0">
                <a:latin typeface="Arial" panose="020B0604020202020204" pitchFamily="34" charset="0"/>
                <a:cs typeface="Arial" panose="020B0604020202020204" pitchFamily="34" charset="0"/>
              </a:rPr>
              <a:t>1,000,000</a:t>
            </a:r>
            <a:r>
              <a:rPr lang="en-US" dirty="0">
                <a:latin typeface="Arial" panose="020B0604020202020204" pitchFamily="34" charset="0"/>
                <a:cs typeface="Arial" panose="020B0604020202020204" pitchFamily="34" charset="0"/>
              </a:rPr>
              <a:t> transactions/day</a:t>
            </a:r>
          </a:p>
          <a:p>
            <a:pPr algn="ctr"/>
            <a:r>
              <a:rPr lang="en-US" dirty="0">
                <a:latin typeface="Arial" panose="020B0604020202020204" pitchFamily="34" charset="0"/>
                <a:cs typeface="Arial" panose="020B0604020202020204" pitchFamily="34" charset="0"/>
              </a:rPr>
              <a:t>21.808 msg/sec</a:t>
            </a:r>
            <a:r>
              <a:rPr lang="en-AU" dirty="0">
                <a:latin typeface="Arial" panose="020B0604020202020204" pitchFamily="34" charset="0"/>
                <a:cs typeface="Arial" panose="020B0604020202020204" pitchFamily="34" charset="0"/>
              </a:rPr>
              <a:t> ~ 1.884.211.200 msg/day       </a:t>
            </a:r>
            <a:endParaRPr lang="en-US" dirty="0">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3BC071F5-DF1C-4290-BDA8-C1FF956EC319}"/>
              </a:ext>
            </a:extLst>
          </p:cNvPr>
          <p:cNvSpPr/>
          <p:nvPr/>
        </p:nvSpPr>
        <p:spPr>
          <a:xfrm>
            <a:off x="266664" y="5169365"/>
            <a:ext cx="4726092" cy="400110"/>
          </a:xfrm>
          <a:prstGeom prst="rect">
            <a:avLst/>
          </a:prstGeom>
        </p:spPr>
        <p:txBody>
          <a:bodyPr wrap="square">
            <a:spAutoFit/>
          </a:bodyPr>
          <a:lstStyle/>
          <a:p>
            <a:pPr algn="ctr"/>
            <a:r>
              <a:rPr lang="en-US" sz="2000" b="1" dirty="0">
                <a:solidFill>
                  <a:srgbClr val="C00000"/>
                </a:solidFill>
                <a:latin typeface="Arial" panose="020B0604020202020204" pitchFamily="34" charset="0"/>
                <a:cs typeface="Arial" panose="020B0604020202020204" pitchFamily="34" charset="0"/>
              </a:rPr>
              <a:t>Vietnam Social Insurance Agency</a:t>
            </a:r>
            <a:endParaRPr lang="en-US" sz="2000" dirty="0">
              <a:latin typeface="Arial" panose="020B0604020202020204" pitchFamily="34" charset="0"/>
              <a:cs typeface="Arial" panose="020B0604020202020204" pitchFamily="34" charset="0"/>
            </a:endParaRPr>
          </a:p>
        </p:txBody>
      </p:sp>
      <p:pic>
        <p:nvPicPr>
          <p:cNvPr id="34" name="Picture 33">
            <a:extLst>
              <a:ext uri="{FF2B5EF4-FFF2-40B4-BE49-F238E27FC236}">
                <a16:creationId xmlns:a16="http://schemas.microsoft.com/office/drawing/2014/main" id="{AAF72DA6-04D3-4946-8D88-5ADB9BC10651}"/>
              </a:ext>
            </a:extLst>
          </p:cNvPr>
          <p:cNvPicPr>
            <a:picLocks noChangeAspect="1"/>
          </p:cNvPicPr>
          <p:nvPr/>
        </p:nvPicPr>
        <p:blipFill>
          <a:blip r:embed="rId4"/>
          <a:stretch>
            <a:fillRect/>
          </a:stretch>
        </p:blipFill>
        <p:spPr>
          <a:xfrm>
            <a:off x="5384849" y="1333122"/>
            <a:ext cx="6629351" cy="3941922"/>
          </a:xfrm>
          <a:prstGeom prst="rect">
            <a:avLst/>
          </a:prstGeom>
        </p:spPr>
      </p:pic>
    </p:spTree>
    <p:extLst>
      <p:ext uri="{BB962C8B-B14F-4D97-AF65-F5344CB8AC3E}">
        <p14:creationId xmlns:p14="http://schemas.microsoft.com/office/powerpoint/2010/main" val="4024224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2FE93-C1EF-4380-AD93-ED4E066A56DD}"/>
              </a:ext>
            </a:extLst>
          </p:cNvPr>
          <p:cNvSpPr>
            <a:spLocks noGrp="1"/>
          </p:cNvSpPr>
          <p:nvPr>
            <p:ph type="title"/>
          </p:nvPr>
        </p:nvSpPr>
        <p:spPr/>
        <p:txBody>
          <a:bodyPr>
            <a:normAutofit/>
          </a:bodyPr>
          <a:lstStyle/>
          <a:p>
            <a:r>
              <a:rPr lang="en-US" sz="3200" b="1" dirty="0">
                <a:solidFill>
                  <a:srgbClr val="C00000"/>
                </a:solidFill>
              </a:rPr>
              <a:t>2.1. Hospital Information System (HIS)</a:t>
            </a:r>
          </a:p>
        </p:txBody>
      </p:sp>
      <p:sp>
        <p:nvSpPr>
          <p:cNvPr id="4" name="Slide Number Placeholder 3">
            <a:extLst>
              <a:ext uri="{FF2B5EF4-FFF2-40B4-BE49-F238E27FC236}">
                <a16:creationId xmlns:a16="http://schemas.microsoft.com/office/drawing/2014/main" id="{2C29E8BE-27E1-43B4-8887-2F2F67A223AB}"/>
              </a:ext>
            </a:extLst>
          </p:cNvPr>
          <p:cNvSpPr>
            <a:spLocks noGrp="1"/>
          </p:cNvSpPr>
          <p:nvPr>
            <p:ph type="sldNum" sz="quarter" idx="12"/>
          </p:nvPr>
        </p:nvSpPr>
        <p:spPr/>
        <p:txBody>
          <a:bodyPr/>
          <a:lstStyle/>
          <a:p>
            <a:fld id="{DCA04636-437D-4B45-AD90-C87899FCEE9F}" type="slidenum">
              <a:rPr lang="en-US" smtClean="0"/>
              <a:t>12</a:t>
            </a:fld>
            <a:endParaRPr lang="en-US"/>
          </a:p>
        </p:txBody>
      </p:sp>
      <p:sp>
        <p:nvSpPr>
          <p:cNvPr id="6" name="TextBox 5">
            <a:extLst>
              <a:ext uri="{FF2B5EF4-FFF2-40B4-BE49-F238E27FC236}">
                <a16:creationId xmlns:a16="http://schemas.microsoft.com/office/drawing/2014/main" id="{1E60AA1E-A7E4-462F-B096-D34AA2F4B733}"/>
              </a:ext>
            </a:extLst>
          </p:cNvPr>
          <p:cNvSpPr txBox="1"/>
          <p:nvPr/>
        </p:nvSpPr>
        <p:spPr>
          <a:xfrm>
            <a:off x="838200" y="1210887"/>
            <a:ext cx="4663440" cy="3785652"/>
          </a:xfrm>
          <a:prstGeom prst="rect">
            <a:avLst/>
          </a:prstGeom>
          <a:noFill/>
        </p:spPr>
        <p:txBody>
          <a:bodyPr wrap="square" rtlCol="0">
            <a:spAutoFit/>
          </a:bodyPr>
          <a:lstStyle/>
          <a:p>
            <a:pPr algn="just"/>
            <a:r>
              <a:rPr lang="en-US" sz="2000" dirty="0">
                <a:latin typeface="Arial" panose="020B0604020202020204" pitchFamily="34" charset="0"/>
                <a:cs typeface="Arial" panose="020B0604020202020204" pitchFamily="34" charset="0"/>
              </a:rPr>
              <a:t>Open </a:t>
            </a:r>
            <a:r>
              <a:rPr lang="en-US" sz="2000" dirty="0" err="1">
                <a:latin typeface="Arial" panose="020B0604020202020204" pitchFamily="34" charset="0"/>
                <a:cs typeface="Arial" panose="020B0604020202020204" pitchFamily="34" charset="0"/>
              </a:rPr>
              <a:t>eLIS</a:t>
            </a:r>
            <a:r>
              <a:rPr lang="en-US" sz="2000" dirty="0">
                <a:latin typeface="Arial" panose="020B0604020202020204" pitchFamily="34" charset="0"/>
                <a:cs typeface="Arial" panose="020B0604020202020204" pitchFamily="34" charset="0"/>
              </a:rPr>
              <a:t> is an open-source electronic laboratory information system.</a:t>
            </a:r>
          </a:p>
          <a:p>
            <a:pPr algn="just"/>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It was </a:t>
            </a:r>
            <a:r>
              <a:rPr lang="en-US" sz="2000" dirty="0" err="1">
                <a:latin typeface="Arial" panose="020B0604020202020204" pitchFamily="34" charset="0"/>
                <a:cs typeface="Arial" panose="020B0604020202020204" pitchFamily="34" charset="0"/>
              </a:rPr>
              <a:t>developped</a:t>
            </a:r>
            <a:r>
              <a:rPr lang="en-US" sz="2000" dirty="0">
                <a:latin typeface="Arial" panose="020B0604020202020204" pitchFamily="34" charset="0"/>
                <a:cs typeface="Arial" panose="020B0604020202020204" pitchFamily="34" charset="0"/>
              </a:rPr>
              <a:t> in the U.S. Public health laboratory system and support for Vietnam to </a:t>
            </a:r>
            <a:r>
              <a:rPr lang="en-US" sz="2000" dirty="0" err="1">
                <a:latin typeface="Arial" panose="020B0604020202020204" pitchFamily="34" charset="0"/>
                <a:cs typeface="Arial" panose="020B0604020202020204" pitchFamily="34" charset="0"/>
              </a:rPr>
              <a:t>deloy</a:t>
            </a:r>
            <a:r>
              <a:rPr lang="en-US" sz="2000" dirty="0">
                <a:latin typeface="Arial" panose="020B0604020202020204" pitchFamily="34" charset="0"/>
                <a:cs typeface="Arial" panose="020B0604020202020204" pitchFamily="34" charset="0"/>
              </a:rPr>
              <a:t> in laboratory facility nationwide from 12/2007.</a:t>
            </a:r>
          </a:p>
          <a:p>
            <a:pPr algn="just"/>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Application LIS showed significant improvement to ensure the quality of test, specifically on reducing errors in the testing results down to 20-25%.</a:t>
            </a:r>
          </a:p>
        </p:txBody>
      </p:sp>
      <p:sp>
        <p:nvSpPr>
          <p:cNvPr id="3" name="Rectangle 2">
            <a:extLst>
              <a:ext uri="{FF2B5EF4-FFF2-40B4-BE49-F238E27FC236}">
                <a16:creationId xmlns:a16="http://schemas.microsoft.com/office/drawing/2014/main" id="{2CB4308C-F4CC-4AF4-AE80-6C4C8CFA318D}"/>
              </a:ext>
            </a:extLst>
          </p:cNvPr>
          <p:cNvSpPr/>
          <p:nvPr/>
        </p:nvSpPr>
        <p:spPr>
          <a:xfrm>
            <a:off x="8393443" y="5300931"/>
            <a:ext cx="1704313" cy="461665"/>
          </a:xfrm>
          <a:prstGeom prst="rect">
            <a:avLst/>
          </a:prstGeom>
        </p:spPr>
        <p:txBody>
          <a:bodyPr wrap="none">
            <a:spAutoFit/>
          </a:bodyPr>
          <a:lstStyle/>
          <a:p>
            <a:r>
              <a:rPr lang="en-US" sz="2400" b="1" dirty="0">
                <a:solidFill>
                  <a:srgbClr val="C00000"/>
                </a:solidFill>
                <a:latin typeface="Arial" panose="020B0604020202020204" pitchFamily="34" charset="0"/>
                <a:cs typeface="Arial" panose="020B0604020202020204" pitchFamily="34" charset="0"/>
              </a:rPr>
              <a:t>Open </a:t>
            </a:r>
            <a:r>
              <a:rPr lang="en-US" sz="2400" b="1" dirty="0" err="1">
                <a:solidFill>
                  <a:srgbClr val="C00000"/>
                </a:solidFill>
                <a:latin typeface="Arial" panose="020B0604020202020204" pitchFamily="34" charset="0"/>
                <a:cs typeface="Arial" panose="020B0604020202020204" pitchFamily="34" charset="0"/>
              </a:rPr>
              <a:t>eLIS</a:t>
            </a:r>
            <a:endParaRPr lang="en-US" sz="2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9237040-0503-4442-95D2-C0DD8EA5D4B1}"/>
              </a:ext>
            </a:extLst>
          </p:cNvPr>
          <p:cNvPicPr>
            <a:picLocks noChangeAspect="1"/>
          </p:cNvPicPr>
          <p:nvPr/>
        </p:nvPicPr>
        <p:blipFill>
          <a:blip r:embed="rId3"/>
          <a:stretch>
            <a:fillRect/>
          </a:stretch>
        </p:blipFill>
        <p:spPr>
          <a:xfrm>
            <a:off x="5768477" y="1210887"/>
            <a:ext cx="6321923" cy="3957956"/>
          </a:xfrm>
          <a:prstGeom prst="rect">
            <a:avLst/>
          </a:prstGeom>
        </p:spPr>
      </p:pic>
    </p:spTree>
    <p:extLst>
      <p:ext uri="{BB962C8B-B14F-4D97-AF65-F5344CB8AC3E}">
        <p14:creationId xmlns:p14="http://schemas.microsoft.com/office/powerpoint/2010/main" val="2812420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2FE93-C1EF-4380-AD93-ED4E066A56DD}"/>
              </a:ext>
            </a:extLst>
          </p:cNvPr>
          <p:cNvSpPr>
            <a:spLocks noGrp="1"/>
          </p:cNvSpPr>
          <p:nvPr>
            <p:ph type="title"/>
          </p:nvPr>
        </p:nvSpPr>
        <p:spPr>
          <a:xfrm>
            <a:off x="671946" y="-66085"/>
            <a:ext cx="10515600" cy="1311863"/>
          </a:xfrm>
        </p:spPr>
        <p:txBody>
          <a:bodyPr>
            <a:normAutofit/>
          </a:bodyPr>
          <a:lstStyle/>
          <a:p>
            <a:r>
              <a:rPr lang="en-US" sz="3000" b="1" dirty="0">
                <a:solidFill>
                  <a:srgbClr val="C00000"/>
                </a:solidFill>
              </a:rPr>
              <a:t>2.2. Electronic medical records (EMR) &amp; </a:t>
            </a:r>
            <a:br>
              <a:rPr lang="en-US" sz="3000" b="1" dirty="0">
                <a:solidFill>
                  <a:srgbClr val="C00000"/>
                </a:solidFill>
              </a:rPr>
            </a:br>
            <a:r>
              <a:rPr lang="en-US" sz="3000" b="1" dirty="0">
                <a:solidFill>
                  <a:srgbClr val="C00000"/>
                </a:solidFill>
              </a:rPr>
              <a:t>Picture Archiving and Communication System (PACS)</a:t>
            </a:r>
          </a:p>
        </p:txBody>
      </p:sp>
      <p:sp>
        <p:nvSpPr>
          <p:cNvPr id="4" name="Slide Number Placeholder 3">
            <a:extLst>
              <a:ext uri="{FF2B5EF4-FFF2-40B4-BE49-F238E27FC236}">
                <a16:creationId xmlns:a16="http://schemas.microsoft.com/office/drawing/2014/main" id="{2C29E8BE-27E1-43B4-8887-2F2F67A223AB}"/>
              </a:ext>
            </a:extLst>
          </p:cNvPr>
          <p:cNvSpPr>
            <a:spLocks noGrp="1"/>
          </p:cNvSpPr>
          <p:nvPr>
            <p:ph type="sldNum" sz="quarter" idx="12"/>
          </p:nvPr>
        </p:nvSpPr>
        <p:spPr/>
        <p:txBody>
          <a:bodyPr/>
          <a:lstStyle/>
          <a:p>
            <a:fld id="{DCA04636-437D-4B45-AD90-C87899FCEE9F}" type="slidenum">
              <a:rPr lang="en-US" smtClean="0"/>
              <a:t>13</a:t>
            </a:fld>
            <a:endParaRPr lang="en-US"/>
          </a:p>
        </p:txBody>
      </p:sp>
      <p:pic>
        <p:nvPicPr>
          <p:cNvPr id="6" name="Picture 5">
            <a:extLst>
              <a:ext uri="{FF2B5EF4-FFF2-40B4-BE49-F238E27FC236}">
                <a16:creationId xmlns:a16="http://schemas.microsoft.com/office/drawing/2014/main" id="{4DE81993-BC28-468D-96FE-17811340DDB0}"/>
              </a:ext>
            </a:extLst>
          </p:cNvPr>
          <p:cNvPicPr>
            <a:picLocks noChangeAspect="1"/>
          </p:cNvPicPr>
          <p:nvPr/>
        </p:nvPicPr>
        <p:blipFill rotWithShape="1">
          <a:blip r:embed="rId3"/>
          <a:srcRect t="17750" b="2256"/>
          <a:stretch/>
        </p:blipFill>
        <p:spPr>
          <a:xfrm>
            <a:off x="1125878" y="1112930"/>
            <a:ext cx="3148172" cy="4197255"/>
          </a:xfrm>
          <a:prstGeom prst="rect">
            <a:avLst/>
          </a:prstGeom>
        </p:spPr>
      </p:pic>
      <p:pic>
        <p:nvPicPr>
          <p:cNvPr id="7" name="Picture 2" descr="D:\Như Thảo\Tổng hợp linh tinh\TAIWAN\BỆNH ÁN ĐIỆN TỬ.png">
            <a:extLst>
              <a:ext uri="{FF2B5EF4-FFF2-40B4-BE49-F238E27FC236}">
                <a16:creationId xmlns:a16="http://schemas.microsoft.com/office/drawing/2014/main" id="{0F68D472-9F08-47B0-92CF-4803792AB5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096"/>
          <a:stretch/>
        </p:blipFill>
        <p:spPr bwMode="auto">
          <a:xfrm>
            <a:off x="4739919" y="1112929"/>
            <a:ext cx="6613881" cy="41972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D010FA7-042A-4B9F-89FC-BB94E419ECA7}"/>
              </a:ext>
            </a:extLst>
          </p:cNvPr>
          <p:cNvSpPr/>
          <p:nvPr/>
        </p:nvSpPr>
        <p:spPr>
          <a:xfrm>
            <a:off x="1621604" y="5731776"/>
            <a:ext cx="8948791" cy="62457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Arial" panose="020B0604020202020204" pitchFamily="34" charset="0"/>
                <a:cs typeface="Arial" panose="020B0604020202020204" pitchFamily="34" charset="0"/>
              </a:rPr>
              <a:t>4 </a:t>
            </a:r>
            <a:r>
              <a:rPr lang="en-US" sz="2000" dirty="0">
                <a:latin typeface="Arial" panose="020B0604020202020204" pitchFamily="34" charset="0"/>
                <a:cs typeface="Arial" panose="020B0604020202020204" pitchFamily="34" charset="0"/>
              </a:rPr>
              <a:t>Central Hosp</a:t>
            </a:r>
            <a:r>
              <a:rPr lang="en-US" sz="2000" b="1" dirty="0">
                <a:latin typeface="Arial" panose="020B0604020202020204" pitchFamily="34" charset="0"/>
                <a:cs typeface="Arial" panose="020B0604020202020204" pitchFamily="34" charset="0"/>
              </a:rPr>
              <a:t>; 2  </a:t>
            </a:r>
            <a:r>
              <a:rPr lang="en-US" sz="2000" dirty="0">
                <a:latin typeface="Arial" panose="020B0604020202020204" pitchFamily="34" charset="0"/>
                <a:cs typeface="Arial" panose="020B0604020202020204" pitchFamily="34" charset="0"/>
              </a:rPr>
              <a:t>District Hosp</a:t>
            </a:r>
          </a:p>
          <a:p>
            <a:pPr algn="ctr"/>
            <a:r>
              <a:rPr lang="en-US" sz="2000" b="1" dirty="0">
                <a:latin typeface="Arial" panose="020B0604020202020204" pitchFamily="34" charset="0"/>
                <a:cs typeface="Arial" panose="020B0604020202020204" pitchFamily="34" charset="0"/>
              </a:rPr>
              <a:t>2030: 100% </a:t>
            </a:r>
            <a:r>
              <a:rPr lang="en-US" sz="2000" dirty="0">
                <a:latin typeface="Arial" panose="020B0604020202020204" pitchFamily="34" charset="0"/>
                <a:cs typeface="Arial" panose="020B0604020202020204" pitchFamily="34" charset="0"/>
              </a:rPr>
              <a:t>Hosp have EMR</a:t>
            </a:r>
          </a:p>
        </p:txBody>
      </p:sp>
    </p:spTree>
    <p:extLst>
      <p:ext uri="{BB962C8B-B14F-4D97-AF65-F5344CB8AC3E}">
        <p14:creationId xmlns:p14="http://schemas.microsoft.com/office/powerpoint/2010/main" val="4183366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2FE93-C1EF-4380-AD93-ED4E066A56DD}"/>
              </a:ext>
            </a:extLst>
          </p:cNvPr>
          <p:cNvSpPr>
            <a:spLocks noGrp="1"/>
          </p:cNvSpPr>
          <p:nvPr>
            <p:ph type="title"/>
          </p:nvPr>
        </p:nvSpPr>
        <p:spPr/>
        <p:txBody>
          <a:bodyPr>
            <a:normAutofit fontScale="90000"/>
          </a:bodyPr>
          <a:lstStyle/>
          <a:p>
            <a:r>
              <a:rPr lang="en-US" b="1" dirty="0">
                <a:solidFill>
                  <a:srgbClr val="C00000"/>
                </a:solidFill>
              </a:rPr>
              <a:t>2.3. Vaccination management information system</a:t>
            </a:r>
          </a:p>
        </p:txBody>
      </p:sp>
      <p:sp>
        <p:nvSpPr>
          <p:cNvPr id="3" name="Content Placeholder 2">
            <a:extLst>
              <a:ext uri="{FF2B5EF4-FFF2-40B4-BE49-F238E27FC236}">
                <a16:creationId xmlns:a16="http://schemas.microsoft.com/office/drawing/2014/main" id="{386C7D03-36DD-4199-8D67-77C1E391B6F2}"/>
              </a:ext>
            </a:extLst>
          </p:cNvPr>
          <p:cNvSpPr>
            <a:spLocks noGrp="1"/>
          </p:cNvSpPr>
          <p:nvPr>
            <p:ph idx="1"/>
          </p:nvPr>
        </p:nvSpPr>
        <p:spPr>
          <a:xfrm>
            <a:off x="838200" y="1288908"/>
            <a:ext cx="4663440" cy="4055252"/>
          </a:xfrm>
        </p:spPr>
        <p:txBody>
          <a:bodyPr>
            <a:normAutofit/>
          </a:bodyPr>
          <a:lstStyle/>
          <a:p>
            <a:r>
              <a:rPr lang="en-US" sz="2000" dirty="0"/>
              <a:t>Completing the connection of drug supply facilities</a:t>
            </a:r>
          </a:p>
          <a:p>
            <a:endParaRPr lang="en-US" sz="2000" dirty="0"/>
          </a:p>
          <a:p>
            <a:r>
              <a:rPr lang="en-US" sz="2000" dirty="0"/>
              <a:t>Personal electronic health records management</a:t>
            </a:r>
          </a:p>
          <a:p>
            <a:endParaRPr lang="en-US" sz="2000" dirty="0"/>
          </a:p>
          <a:p>
            <a:r>
              <a:rPr lang="en-US" sz="2000" dirty="0"/>
              <a:t>Manage personal vaccination system </a:t>
            </a:r>
            <a:r>
              <a:rPr lang="en-US" sz="2000" b="1" dirty="0"/>
              <a:t>(11.183 CHCs - 99%)</a:t>
            </a:r>
          </a:p>
        </p:txBody>
      </p:sp>
      <p:sp>
        <p:nvSpPr>
          <p:cNvPr id="4" name="Slide Number Placeholder 3">
            <a:extLst>
              <a:ext uri="{FF2B5EF4-FFF2-40B4-BE49-F238E27FC236}">
                <a16:creationId xmlns:a16="http://schemas.microsoft.com/office/drawing/2014/main" id="{2C29E8BE-27E1-43B4-8887-2F2F67A223AB}"/>
              </a:ext>
            </a:extLst>
          </p:cNvPr>
          <p:cNvSpPr>
            <a:spLocks noGrp="1"/>
          </p:cNvSpPr>
          <p:nvPr>
            <p:ph type="sldNum" sz="quarter" idx="12"/>
          </p:nvPr>
        </p:nvSpPr>
        <p:spPr/>
        <p:txBody>
          <a:bodyPr/>
          <a:lstStyle/>
          <a:p>
            <a:fld id="{DCA04636-437D-4B45-AD90-C87899FCEE9F}" type="slidenum">
              <a:rPr lang="en-US" smtClean="0"/>
              <a:t>14</a:t>
            </a:fld>
            <a:endParaRPr lang="en-US"/>
          </a:p>
        </p:txBody>
      </p:sp>
      <p:pic>
        <p:nvPicPr>
          <p:cNvPr id="6" name="Picture 5">
            <a:extLst>
              <a:ext uri="{FF2B5EF4-FFF2-40B4-BE49-F238E27FC236}">
                <a16:creationId xmlns:a16="http://schemas.microsoft.com/office/drawing/2014/main" id="{743BD388-9FE6-4AB3-A195-180677FBF356}"/>
              </a:ext>
            </a:extLst>
          </p:cNvPr>
          <p:cNvPicPr>
            <a:picLocks noChangeAspect="1"/>
          </p:cNvPicPr>
          <p:nvPr/>
        </p:nvPicPr>
        <p:blipFill>
          <a:blip r:embed="rId3"/>
          <a:stretch>
            <a:fillRect/>
          </a:stretch>
        </p:blipFill>
        <p:spPr>
          <a:xfrm>
            <a:off x="5344160" y="1289614"/>
            <a:ext cx="6847840" cy="3841066"/>
          </a:xfrm>
          <a:prstGeom prst="rect">
            <a:avLst/>
          </a:prstGeom>
        </p:spPr>
      </p:pic>
    </p:spTree>
    <p:extLst>
      <p:ext uri="{BB962C8B-B14F-4D97-AF65-F5344CB8AC3E}">
        <p14:creationId xmlns:p14="http://schemas.microsoft.com/office/powerpoint/2010/main" val="293938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227" y="-152400"/>
            <a:ext cx="10778173" cy="1295400"/>
          </a:xfrm>
        </p:spPr>
        <p:txBody>
          <a:bodyPr>
            <a:normAutofit/>
          </a:bodyPr>
          <a:lstStyle/>
          <a:p>
            <a:pPr lvl="0" algn="just"/>
            <a:r>
              <a:rPr lang="en-US" sz="3200" b="1" dirty="0">
                <a:solidFill>
                  <a:srgbClr val="C00000"/>
                </a:solidFill>
              </a:rPr>
              <a:t>2.4 Electronic communicable disease surveillance system (</a:t>
            </a:r>
            <a:r>
              <a:rPr lang="en-US" sz="3200" b="1" dirty="0" err="1">
                <a:solidFill>
                  <a:srgbClr val="C00000"/>
                </a:solidFill>
              </a:rPr>
              <a:t>eCDS</a:t>
            </a:r>
            <a:r>
              <a:rPr lang="en-US" sz="3200" b="1" dirty="0">
                <a:solidFill>
                  <a:srgbClr val="C00000"/>
                </a:solidFill>
              </a:rPr>
              <a:t>)</a:t>
            </a:r>
          </a:p>
        </p:txBody>
      </p:sp>
      <p:sp>
        <p:nvSpPr>
          <p:cNvPr id="11" name="Rectangle 6"/>
          <p:cNvSpPr>
            <a:spLocks noChangeArrowheads="1"/>
          </p:cNvSpPr>
          <p:nvPr/>
        </p:nvSpPr>
        <p:spPr bwMode="auto">
          <a:xfrm>
            <a:off x="851535" y="1241157"/>
            <a:ext cx="4663440" cy="4662815"/>
          </a:xfrm>
          <a:prstGeom prst="rect">
            <a:avLst/>
          </a:prstGeom>
          <a:noFill/>
          <a:ln w="9525">
            <a:noFill/>
            <a:miter lim="800000"/>
            <a:headEnd/>
            <a:tailEnd/>
          </a:ln>
          <a:effectLst/>
        </p:spPr>
        <p:txBody>
          <a:bodyPr vert="horz" wrap="square" lIns="91440" tIns="45720" rIns="91440" bIns="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err="1">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rPr>
              <a:t>eCDS</a:t>
            </a: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is deployed nationwide to report and manage cases with 42 infectious diseases. </a:t>
            </a:r>
            <a:r>
              <a:rPr kumimoji="0" lang="en-US" altLang="en-US" sz="2000" b="0" i="0" u="none" strike="noStrike" cap="none" normalizeH="0" baseline="0" dirty="0">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rPr>
              <a:t>Each health facility has its own account to log into this system.</a:t>
            </a:r>
            <a:r>
              <a:rPr kumimoji="0" lang="en-U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a:p>
            <a:pPr marR="0" lvl="0" algn="just" defTabSz="914400" rtl="0" eaLnBrk="0" fontAlgn="base" latinLnBrk="0" hangingPunct="0">
              <a:lnSpc>
                <a:spcPct val="100000"/>
              </a:lnSpc>
              <a:spcBef>
                <a:spcPct val="0"/>
              </a:spcBef>
              <a:spcAft>
                <a:spcPct val="0"/>
              </a:spcAft>
              <a:buClrTx/>
              <a:buSzTx/>
              <a:tabLst/>
            </a:pPr>
            <a:endParaRPr kumimoji="0" lang="en-U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algn="just"/>
            <a:r>
              <a:rPr lang="en-US" sz="2000" dirty="0">
                <a:solidFill>
                  <a:srgbClr val="222222"/>
                </a:solidFill>
                <a:latin typeface="Arial" panose="020B0604020202020204" pitchFamily="34" charset="0"/>
                <a:ea typeface="Times New Roman" panose="02020603050405020304" pitchFamily="18" charset="0"/>
                <a:cs typeface="Arial" panose="020B0604020202020204" pitchFamily="34" charset="0"/>
              </a:rPr>
              <a:t>The software system has 9 modules</a:t>
            </a:r>
          </a:p>
          <a:p>
            <a:pPr algn="just"/>
            <a:r>
              <a:rPr lang="en-US" sz="2000" dirty="0">
                <a:latin typeface="Arial" panose="020B0604020202020204" pitchFamily="34" charset="0"/>
                <a:cs typeface="Arial" panose="020B0604020202020204" pitchFamily="34" charset="0"/>
              </a:rPr>
              <a:t>    - </a:t>
            </a:r>
            <a:r>
              <a:rPr lang="en-US" sz="2000" i="1" dirty="0">
                <a:latin typeface="Arial" panose="020B0604020202020204" pitchFamily="34" charset="0"/>
                <a:cs typeface="Arial" panose="020B0604020202020204" pitchFamily="34" charset="0"/>
              </a:rPr>
              <a:t>Managing shared lists</a:t>
            </a:r>
          </a:p>
          <a:p>
            <a:pPr algn="just"/>
            <a:r>
              <a:rPr lang="en-US" sz="2000" i="1" dirty="0">
                <a:latin typeface="Arial" panose="020B0604020202020204" pitchFamily="34" charset="0"/>
                <a:cs typeface="Arial" panose="020B0604020202020204" pitchFamily="34" charset="0"/>
              </a:rPr>
              <a:t>    - Management of disease cases</a:t>
            </a:r>
          </a:p>
          <a:p>
            <a:pPr algn="just"/>
            <a:r>
              <a:rPr lang="en-US" sz="2000" i="1" dirty="0">
                <a:latin typeface="Arial" panose="020B0604020202020204" pitchFamily="34" charset="0"/>
                <a:cs typeface="Arial" panose="020B0604020202020204" pitchFamily="34" charset="0"/>
              </a:rPr>
              <a:t>    - Manage outbreaks</a:t>
            </a:r>
          </a:p>
          <a:p>
            <a:pPr algn="just"/>
            <a:r>
              <a:rPr lang="en-US" sz="2000" i="1" dirty="0">
                <a:latin typeface="Arial" panose="020B0604020202020204" pitchFamily="34" charset="0"/>
                <a:cs typeface="Arial" panose="020B0604020202020204" pitchFamily="34" charset="0"/>
              </a:rPr>
              <a:t>    - Manage weekly reports</a:t>
            </a:r>
          </a:p>
          <a:p>
            <a:pPr algn="just"/>
            <a:r>
              <a:rPr lang="en-US" sz="2000" i="1" dirty="0">
                <a:latin typeface="Arial" panose="020B0604020202020204" pitchFamily="34" charset="0"/>
                <a:cs typeface="Arial" panose="020B0604020202020204" pitchFamily="34" charset="0"/>
              </a:rPr>
              <a:t>    - Manage monthly reports</a:t>
            </a:r>
          </a:p>
          <a:p>
            <a:pPr algn="just"/>
            <a:r>
              <a:rPr lang="en-US" sz="2000" i="1" dirty="0">
                <a:latin typeface="Arial" panose="020B0604020202020204" pitchFamily="34" charset="0"/>
                <a:cs typeface="Arial" panose="020B0604020202020204" pitchFamily="34" charset="0"/>
              </a:rPr>
              <a:t>    - User administration</a:t>
            </a:r>
          </a:p>
          <a:p>
            <a:pPr algn="just"/>
            <a:r>
              <a:rPr lang="en-US" sz="2000" i="1" dirty="0">
                <a:latin typeface="Arial" panose="020B0604020202020204" pitchFamily="34" charset="0"/>
                <a:cs typeface="Arial" panose="020B0604020202020204" pitchFamily="34" charset="0"/>
              </a:rPr>
              <a:t>    - Statistics, report output</a:t>
            </a:r>
          </a:p>
          <a:p>
            <a:pPr algn="just"/>
            <a:r>
              <a:rPr lang="en-US" sz="2000" i="1" dirty="0">
                <a:latin typeface="Arial" panose="020B0604020202020204" pitchFamily="34" charset="0"/>
                <a:cs typeface="Arial" panose="020B0604020202020204" pitchFamily="34" charset="0"/>
              </a:rPr>
              <a:t>    - Analysis chart</a:t>
            </a:r>
          </a:p>
          <a:p>
            <a:pPr algn="just"/>
            <a:r>
              <a:rPr lang="en-US" sz="2000" i="1" dirty="0">
                <a:latin typeface="Arial" panose="020B0604020202020204" pitchFamily="34" charset="0"/>
                <a:cs typeface="Arial" panose="020B0604020202020204" pitchFamily="34" charset="0"/>
              </a:rPr>
              <a:t>    - Map of the distribution of cases</a:t>
            </a:r>
          </a:p>
        </p:txBody>
      </p:sp>
      <p:pic>
        <p:nvPicPr>
          <p:cNvPr id="6" name="Picture 2" descr="D:\Như Thảo\Tổng hợp linh tinh\TAIWAN\login.png">
            <a:extLst>
              <a:ext uri="{FF2B5EF4-FFF2-40B4-BE49-F238E27FC236}">
                <a16:creationId xmlns:a16="http://schemas.microsoft.com/office/drawing/2014/main" id="{7964AD29-06E5-4BDC-9668-C712D3B2E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5810" y="1241157"/>
            <a:ext cx="6355215" cy="4163963"/>
          </a:xfrm>
          <a:prstGeom prst="rect">
            <a:avLst/>
          </a:prstGeom>
          <a:noFill/>
          <a:extLst>
            <a:ext uri="{909E8E84-426E-40DD-AFC4-6F175D3DCCD1}">
              <a14:hiddenFill xmlns:a14="http://schemas.microsoft.com/office/drawing/2010/main">
                <a:solidFill>
                  <a:srgbClr val="FFFFFF"/>
                </a:solidFill>
              </a14:hiddenFill>
            </a:ext>
          </a:extLst>
        </p:spPr>
      </p:pic>
      <p:pic>
        <p:nvPicPr>
          <p:cNvPr id="8" name="Ảnh 3" descr="rio">
            <a:extLst>
              <a:ext uri="{FF2B5EF4-FFF2-40B4-BE49-F238E27FC236}">
                <a16:creationId xmlns:a16="http://schemas.microsoft.com/office/drawing/2014/main" id="{432E899C-417F-4845-A833-71CC553F4F64}"/>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655810" y="2300605"/>
            <a:ext cx="6560820" cy="4435475"/>
          </a:xfrm>
          <a:prstGeom prst="rect">
            <a:avLst/>
          </a:prstGeom>
          <a:noFill/>
          <a:ln>
            <a:noFill/>
          </a:ln>
        </p:spPr>
      </p:pic>
    </p:spTree>
    <p:extLst>
      <p:ext uri="{BB962C8B-B14F-4D97-AF65-F5344CB8AC3E}">
        <p14:creationId xmlns:p14="http://schemas.microsoft.com/office/powerpoint/2010/main" val="64093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08B6DE-C4E8-4D27-82AF-7ED3A122C8DF}"/>
              </a:ext>
            </a:extLst>
          </p:cNvPr>
          <p:cNvSpPr>
            <a:spLocks noGrp="1"/>
          </p:cNvSpPr>
          <p:nvPr>
            <p:ph type="sldNum" sz="quarter" idx="12"/>
          </p:nvPr>
        </p:nvSpPr>
        <p:spPr/>
        <p:txBody>
          <a:bodyPr/>
          <a:lstStyle/>
          <a:p>
            <a:fld id="{DCA04636-437D-4B45-AD90-C87899FCEE9F}" type="slidenum">
              <a:rPr lang="en-US" smtClean="0"/>
              <a:t>16</a:t>
            </a:fld>
            <a:endParaRPr lang="en-US"/>
          </a:p>
        </p:txBody>
      </p:sp>
      <p:sp>
        <p:nvSpPr>
          <p:cNvPr id="6" name="Title 1">
            <a:extLst>
              <a:ext uri="{FF2B5EF4-FFF2-40B4-BE49-F238E27FC236}">
                <a16:creationId xmlns:a16="http://schemas.microsoft.com/office/drawing/2014/main" id="{7D32057F-FF89-498B-B3F7-9C0E7C4CFA5E}"/>
              </a:ext>
            </a:extLst>
          </p:cNvPr>
          <p:cNvSpPr>
            <a:spLocks noGrp="1"/>
          </p:cNvSpPr>
          <p:nvPr>
            <p:ph type="title"/>
          </p:nvPr>
        </p:nvSpPr>
        <p:spPr>
          <a:xfrm>
            <a:off x="838200" y="42070"/>
            <a:ext cx="10515600" cy="996950"/>
          </a:xfrm>
        </p:spPr>
        <p:txBody>
          <a:bodyPr>
            <a:normAutofit/>
          </a:bodyPr>
          <a:lstStyle/>
          <a:p>
            <a:r>
              <a:rPr lang="en-US" sz="3200" b="1" dirty="0">
                <a:solidFill>
                  <a:srgbClr val="C00000"/>
                </a:solidFill>
              </a:rPr>
              <a:t>2.5. Telehealth </a:t>
            </a:r>
          </a:p>
        </p:txBody>
      </p:sp>
      <p:sp>
        <p:nvSpPr>
          <p:cNvPr id="4" name="Rectangle 3">
            <a:extLst>
              <a:ext uri="{FF2B5EF4-FFF2-40B4-BE49-F238E27FC236}">
                <a16:creationId xmlns:a16="http://schemas.microsoft.com/office/drawing/2014/main" id="{03AB0442-8895-4BAC-81BA-111CC7E30EC4}"/>
              </a:ext>
            </a:extLst>
          </p:cNvPr>
          <p:cNvSpPr/>
          <p:nvPr/>
        </p:nvSpPr>
        <p:spPr>
          <a:xfrm>
            <a:off x="28703" y="5438663"/>
            <a:ext cx="12163297" cy="917687"/>
          </a:xfrm>
          <a:prstGeom prst="rect">
            <a:avLst/>
          </a:prstGeom>
        </p:spPr>
        <p:txBody>
          <a:bodyPr wrap="square">
            <a:spAutoFit/>
          </a:bodyPr>
          <a:lstStyle/>
          <a:p>
            <a:pPr lvl="0" algn="just">
              <a:lnSpc>
                <a:spcPct val="115000"/>
              </a:lnSpc>
              <a:spcAft>
                <a:spcPts val="1000"/>
              </a:spcAft>
            </a:pPr>
            <a:r>
              <a:rPr lang="en-US" sz="1600" dirty="0">
                <a:latin typeface="Arial" panose="020B0604020202020204" pitchFamily="34" charset="0"/>
                <a:ea typeface="Calibri" panose="020F0502020204030204" pitchFamily="34" charset="0"/>
                <a:cs typeface="Arial" panose="020B0604020202020204" pitchFamily="34" charset="0"/>
              </a:rPr>
              <a:t>Telemedicine application at the hospital enhances the ability to exploit common resources in the health sector: equipment, experts, data. Telemedicine can be classified into: Teleradiology, Teleconsulting, </a:t>
            </a:r>
            <a:r>
              <a:rPr lang="en-US" sz="1600" dirty="0" err="1">
                <a:latin typeface="Arial" panose="020B0604020202020204" pitchFamily="34" charset="0"/>
                <a:ea typeface="Calibri" panose="020F0502020204030204" pitchFamily="34" charset="0"/>
                <a:cs typeface="Arial" panose="020B0604020202020204" pitchFamily="34" charset="0"/>
              </a:rPr>
              <a:t>Telediagnostics</a:t>
            </a:r>
            <a:r>
              <a:rPr lang="en-US" sz="1600" dirty="0">
                <a:latin typeface="Arial" panose="020B0604020202020204" pitchFamily="34" charset="0"/>
                <a:ea typeface="Calibri" panose="020F0502020204030204" pitchFamily="34" charset="0"/>
                <a:cs typeface="Arial" panose="020B0604020202020204" pitchFamily="34" charset="0"/>
              </a:rPr>
              <a:t>, video-conferencing, Remote education system, e-learning. Patients can be cared for anywhere and anytime - that is the superiority of telemedicine.</a:t>
            </a:r>
            <a:endParaRPr lang="en-US" sz="1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Ảnh 6" descr="bệnh viện việt đức">
            <a:extLst>
              <a:ext uri="{FF2B5EF4-FFF2-40B4-BE49-F238E27FC236}">
                <a16:creationId xmlns:a16="http://schemas.microsoft.com/office/drawing/2014/main" id="{9E5C284F-6C62-4669-8336-8C07E956158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1179050"/>
            <a:ext cx="3680460" cy="3291840"/>
          </a:xfrm>
          <a:prstGeom prst="rect">
            <a:avLst/>
          </a:prstGeom>
          <a:noFill/>
          <a:ln>
            <a:noFill/>
          </a:ln>
        </p:spPr>
      </p:pic>
      <p:pic>
        <p:nvPicPr>
          <p:cNvPr id="8" name="Ảnh 8" descr="tele nd1">
            <a:extLst>
              <a:ext uri="{FF2B5EF4-FFF2-40B4-BE49-F238E27FC236}">
                <a16:creationId xmlns:a16="http://schemas.microsoft.com/office/drawing/2014/main" id="{4E726176-FE30-4DBD-B91A-91E45AF5F0E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4920" y="1179050"/>
            <a:ext cx="3991804" cy="3291840"/>
          </a:xfrm>
          <a:prstGeom prst="rect">
            <a:avLst/>
          </a:prstGeom>
          <a:noFill/>
          <a:ln>
            <a:noFill/>
          </a:ln>
        </p:spPr>
      </p:pic>
      <p:sp>
        <p:nvSpPr>
          <p:cNvPr id="5" name="Rectangle 4">
            <a:extLst>
              <a:ext uri="{FF2B5EF4-FFF2-40B4-BE49-F238E27FC236}">
                <a16:creationId xmlns:a16="http://schemas.microsoft.com/office/drawing/2014/main" id="{D8A7F1CB-374C-4660-B51E-5D64D6D0CD5F}"/>
              </a:ext>
            </a:extLst>
          </p:cNvPr>
          <p:cNvSpPr/>
          <p:nvPr/>
        </p:nvSpPr>
        <p:spPr>
          <a:xfrm>
            <a:off x="466985" y="4610920"/>
            <a:ext cx="1975413" cy="400110"/>
          </a:xfrm>
          <a:prstGeom prst="rect">
            <a:avLst/>
          </a:prstGeom>
        </p:spPr>
        <p:txBody>
          <a:bodyPr wrap="none">
            <a:spAutoFit/>
          </a:bodyPr>
          <a:lstStyle/>
          <a:p>
            <a:r>
              <a:rPr lang="en-US" sz="2000" b="1" dirty="0">
                <a:solidFill>
                  <a:srgbClr val="C00000"/>
                </a:solidFill>
                <a:latin typeface="Arial" panose="020B0604020202020204" pitchFamily="34" charset="0"/>
                <a:ea typeface="Calibri" panose="020F0502020204030204" pitchFamily="34" charset="0"/>
                <a:cs typeface="Arial" panose="020B0604020202020204" pitchFamily="34" charset="0"/>
              </a:rPr>
              <a:t>Teleconsulting</a:t>
            </a:r>
            <a:endParaRPr lang="en-US" sz="2000" b="1" dirty="0">
              <a:solidFill>
                <a:srgbClr val="C00000"/>
              </a:solidFill>
            </a:endParaRPr>
          </a:p>
        </p:txBody>
      </p:sp>
      <p:sp>
        <p:nvSpPr>
          <p:cNvPr id="10" name="Rectangle 9">
            <a:extLst>
              <a:ext uri="{FF2B5EF4-FFF2-40B4-BE49-F238E27FC236}">
                <a16:creationId xmlns:a16="http://schemas.microsoft.com/office/drawing/2014/main" id="{2D13A8E0-D81B-4A27-B79E-BE53F47E0D1D}"/>
              </a:ext>
            </a:extLst>
          </p:cNvPr>
          <p:cNvSpPr/>
          <p:nvPr/>
        </p:nvSpPr>
        <p:spPr>
          <a:xfrm>
            <a:off x="4748995" y="4673428"/>
            <a:ext cx="2103653" cy="400110"/>
          </a:xfrm>
          <a:prstGeom prst="rect">
            <a:avLst/>
          </a:prstGeom>
        </p:spPr>
        <p:txBody>
          <a:bodyPr wrap="none">
            <a:spAutoFit/>
          </a:bodyPr>
          <a:lstStyle/>
          <a:p>
            <a:r>
              <a:rPr lang="en-US" sz="2000" b="1" dirty="0" err="1">
                <a:solidFill>
                  <a:srgbClr val="C00000"/>
                </a:solidFill>
                <a:latin typeface="Arial" panose="020B0604020202020204" pitchFamily="34" charset="0"/>
                <a:ea typeface="Calibri" panose="020F0502020204030204" pitchFamily="34" charset="0"/>
                <a:cs typeface="Arial" panose="020B0604020202020204" pitchFamily="34" charset="0"/>
              </a:rPr>
              <a:t>Telediagnostics</a:t>
            </a:r>
            <a:endParaRPr lang="en-US" sz="2000" b="1" dirty="0">
              <a:solidFill>
                <a:srgbClr val="C00000"/>
              </a:solidFill>
            </a:endParaRPr>
          </a:p>
        </p:txBody>
      </p:sp>
      <p:sp>
        <p:nvSpPr>
          <p:cNvPr id="11" name="Rectangle 10">
            <a:extLst>
              <a:ext uri="{FF2B5EF4-FFF2-40B4-BE49-F238E27FC236}">
                <a16:creationId xmlns:a16="http://schemas.microsoft.com/office/drawing/2014/main" id="{BBEE0DD0-BEB8-4AC4-848E-ACC02A8A2ECD}"/>
              </a:ext>
            </a:extLst>
          </p:cNvPr>
          <p:cNvSpPr/>
          <p:nvPr/>
        </p:nvSpPr>
        <p:spPr>
          <a:xfrm>
            <a:off x="9054533" y="4635960"/>
            <a:ext cx="1617943" cy="646331"/>
          </a:xfrm>
          <a:prstGeom prst="rect">
            <a:avLst/>
          </a:prstGeom>
        </p:spPr>
        <p:txBody>
          <a:bodyPr wrap="none">
            <a:spAutoFit/>
          </a:bodyPr>
          <a:lstStyle/>
          <a:p>
            <a:r>
              <a:rPr lang="en-US" sz="2000" b="1" dirty="0" err="1">
                <a:solidFill>
                  <a:srgbClr val="C00000"/>
                </a:solidFill>
                <a:latin typeface="Arial" panose="020B0604020202020204" pitchFamily="34" charset="0"/>
                <a:ea typeface="Calibri" panose="020F0502020204030204" pitchFamily="34" charset="0"/>
                <a:cs typeface="Arial" panose="020B0604020202020204" pitchFamily="34" charset="0"/>
              </a:rPr>
              <a:t>Teletraining</a:t>
            </a:r>
            <a:endParaRPr lang="en-US" sz="2000" b="1"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r>
              <a:rPr lang="en-US" sz="1600" b="1" i="1" dirty="0">
                <a:solidFill>
                  <a:srgbClr val="C00000"/>
                </a:solidFill>
                <a:latin typeface="Arial" panose="020B0604020202020204" pitchFamily="34" charset="0"/>
                <a:cs typeface="Arial" panose="020B0604020202020204" pitchFamily="34" charset="0"/>
              </a:rPr>
              <a:t>(Mobile app)</a:t>
            </a:r>
            <a:endParaRPr lang="en-US" sz="1600" b="1" i="1" dirty="0">
              <a:solidFill>
                <a:srgbClr val="C00000"/>
              </a:solidFill>
            </a:endParaRPr>
          </a:p>
        </p:txBody>
      </p:sp>
      <p:pic>
        <p:nvPicPr>
          <p:cNvPr id="9" name="Picture 8">
            <a:extLst>
              <a:ext uri="{FF2B5EF4-FFF2-40B4-BE49-F238E27FC236}">
                <a16:creationId xmlns:a16="http://schemas.microsoft.com/office/drawing/2014/main" id="{B13AD028-FFB1-48D1-9BA1-CEDA65DD773B}"/>
              </a:ext>
            </a:extLst>
          </p:cNvPr>
          <p:cNvPicPr>
            <a:picLocks noChangeAspect="1"/>
          </p:cNvPicPr>
          <p:nvPr/>
        </p:nvPicPr>
        <p:blipFill rotWithShape="1">
          <a:blip r:embed="rId4"/>
          <a:srcRect t="13927" r="56000" b="7314"/>
          <a:stretch/>
        </p:blipFill>
        <p:spPr>
          <a:xfrm>
            <a:off x="7944007" y="1179050"/>
            <a:ext cx="3269394" cy="3291840"/>
          </a:xfrm>
          <a:prstGeom prst="rect">
            <a:avLst/>
          </a:prstGeom>
        </p:spPr>
      </p:pic>
      <p:pic>
        <p:nvPicPr>
          <p:cNvPr id="12" name="Picture 11">
            <a:extLst>
              <a:ext uri="{FF2B5EF4-FFF2-40B4-BE49-F238E27FC236}">
                <a16:creationId xmlns:a16="http://schemas.microsoft.com/office/drawing/2014/main" id="{4761F3BF-47B3-4871-AF3B-EF9D21B2E271}"/>
              </a:ext>
            </a:extLst>
          </p:cNvPr>
          <p:cNvPicPr>
            <a:picLocks noChangeAspect="1"/>
          </p:cNvPicPr>
          <p:nvPr/>
        </p:nvPicPr>
        <p:blipFill rotWithShape="1">
          <a:blip r:embed="rId5"/>
          <a:srcRect l="76083" t="18814" r="8334" b="54371"/>
          <a:stretch/>
        </p:blipFill>
        <p:spPr>
          <a:xfrm>
            <a:off x="11196320" y="1607166"/>
            <a:ext cx="995680" cy="963733"/>
          </a:xfrm>
          <a:prstGeom prst="rect">
            <a:avLst/>
          </a:prstGeom>
        </p:spPr>
      </p:pic>
      <p:pic>
        <p:nvPicPr>
          <p:cNvPr id="13" name="Picture 12">
            <a:extLst>
              <a:ext uri="{FF2B5EF4-FFF2-40B4-BE49-F238E27FC236}">
                <a16:creationId xmlns:a16="http://schemas.microsoft.com/office/drawing/2014/main" id="{78EDFE70-FD62-42DF-A97E-592DFB2B1CF7}"/>
              </a:ext>
            </a:extLst>
          </p:cNvPr>
          <p:cNvPicPr>
            <a:picLocks noChangeAspect="1"/>
          </p:cNvPicPr>
          <p:nvPr/>
        </p:nvPicPr>
        <p:blipFill>
          <a:blip r:embed="rId6"/>
          <a:stretch>
            <a:fillRect/>
          </a:stretch>
        </p:blipFill>
        <p:spPr>
          <a:xfrm>
            <a:off x="11213401" y="1127344"/>
            <a:ext cx="917105" cy="525868"/>
          </a:xfrm>
          <a:prstGeom prst="rect">
            <a:avLst/>
          </a:prstGeom>
        </p:spPr>
      </p:pic>
    </p:spTree>
    <p:extLst>
      <p:ext uri="{BB962C8B-B14F-4D97-AF65-F5344CB8AC3E}">
        <p14:creationId xmlns:p14="http://schemas.microsoft.com/office/powerpoint/2010/main" val="3648215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erson standing in a room&#10;&#10;Description automatically generated">
            <a:extLst>
              <a:ext uri="{FF2B5EF4-FFF2-40B4-BE49-F238E27FC236}">
                <a16:creationId xmlns:a16="http://schemas.microsoft.com/office/drawing/2014/main" id="{6736D7AE-DE14-4EC6-B07D-1B5DC519549C}"/>
              </a:ext>
            </a:extLst>
          </p:cNvPr>
          <p:cNvPicPr>
            <a:picLocks noChangeAspect="1"/>
          </p:cNvPicPr>
          <p:nvPr/>
        </p:nvPicPr>
        <p:blipFill rotWithShape="1">
          <a:blip r:embed="rId2"/>
          <a:srcRect t="8163"/>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709448" y="1913950"/>
            <a:ext cx="4204137" cy="1342754"/>
          </a:xfrm>
        </p:spPr>
        <p:txBody>
          <a:bodyPr>
            <a:normAutofit/>
          </a:bodyPr>
          <a:lstStyle/>
          <a:p>
            <a:pPr algn="ctr"/>
            <a:r>
              <a:rPr lang="en-US" b="1" dirty="0"/>
              <a:t>Successful case </a:t>
            </a:r>
            <a:endParaRPr lang="en-US" dirty="0"/>
          </a:p>
        </p:txBody>
      </p:sp>
      <p:sp>
        <p:nvSpPr>
          <p:cNvPr id="4" name="Slide Number Placeholder 3"/>
          <p:cNvSpPr>
            <a:spLocks noGrp="1"/>
          </p:cNvSpPr>
          <p:nvPr>
            <p:ph type="sldNum" sz="quarter" idx="12"/>
          </p:nvPr>
        </p:nvSpPr>
        <p:spPr>
          <a:xfrm>
            <a:off x="2568203" y="1232300"/>
            <a:ext cx="365760" cy="365125"/>
          </a:xfrm>
          <a:prstGeom prst="ellipse">
            <a:avLst/>
          </a:prstGeom>
          <a:solidFill>
            <a:schemeClr val="bg1">
              <a:alpha val="70000"/>
            </a:schemeClr>
          </a:solidFill>
          <a:ln>
            <a:solidFill>
              <a:schemeClr val="tx1">
                <a:lumMod val="75000"/>
                <a:lumOff val="25000"/>
              </a:schemeClr>
            </a:solidFill>
          </a:ln>
        </p:spPr>
        <p:txBody>
          <a:bodyPr>
            <a:normAutofit fontScale="62500" lnSpcReduction="20000"/>
          </a:bodyPr>
          <a:lstStyle/>
          <a:p>
            <a:pPr algn="ctr">
              <a:lnSpc>
                <a:spcPct val="90000"/>
              </a:lnSpc>
              <a:spcAft>
                <a:spcPts val="600"/>
              </a:spcAft>
            </a:pPr>
            <a:fld id="{DCA04636-437D-4B45-AD90-C87899FCEE9F}" type="slidenum">
              <a:rPr lang="en-US" sz="1100">
                <a:solidFill>
                  <a:schemeClr val="tx1"/>
                </a:solidFill>
              </a:rPr>
              <a:pPr algn="ctr">
                <a:lnSpc>
                  <a:spcPct val="90000"/>
                </a:lnSpc>
                <a:spcAft>
                  <a:spcPts val="600"/>
                </a:spcAft>
              </a:pPr>
              <a:t>17</a:t>
            </a:fld>
            <a:endParaRPr lang="en-US" sz="1100">
              <a:solidFill>
                <a:schemeClr val="tx1"/>
              </a:solidFill>
            </a:endParaRP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25516" y="3417573"/>
            <a:ext cx="4593021" cy="2619839"/>
          </a:xfrm>
        </p:spPr>
        <p:txBody>
          <a:bodyPr anchor="ctr">
            <a:normAutofit/>
          </a:bodyPr>
          <a:lstStyle/>
          <a:p>
            <a:pPr marL="0" indent="0">
              <a:buNone/>
            </a:pPr>
            <a:r>
              <a:rPr lang="en-US" sz="1800" dirty="0"/>
              <a:t>A 2-year-old boy who had hand-foot-mouth disease</a:t>
            </a:r>
          </a:p>
          <a:p>
            <a:pPr marL="0" indent="0">
              <a:buNone/>
            </a:pPr>
            <a:r>
              <a:rPr lang="en-US" sz="1800" dirty="0" err="1"/>
              <a:t>Telediagnostics</a:t>
            </a:r>
            <a:r>
              <a:rPr lang="en-US" sz="1800" dirty="0"/>
              <a:t>, video-conferencing: Ca Mau Obstetrics and Pediatrics Hospital in the southernmost province of Ca Mau sent videos and test results to Children Hospital 1 in HCM City’s of. </a:t>
            </a:r>
          </a:p>
        </p:txBody>
      </p:sp>
    </p:spTree>
    <p:extLst>
      <p:ext uri="{BB962C8B-B14F-4D97-AF65-F5344CB8AC3E}">
        <p14:creationId xmlns:p14="http://schemas.microsoft.com/office/powerpoint/2010/main" val="3956284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FA526B-1CCE-482B-A88A-E71CAD10BC48}"/>
              </a:ext>
            </a:extLst>
          </p:cNvPr>
          <p:cNvSpPr>
            <a:spLocks noGrp="1"/>
          </p:cNvSpPr>
          <p:nvPr>
            <p:ph type="title"/>
          </p:nvPr>
        </p:nvSpPr>
        <p:spPr>
          <a:xfrm>
            <a:off x="1333749" y="1871556"/>
            <a:ext cx="9524501" cy="1557444"/>
          </a:xfrm>
        </p:spPr>
        <p:txBody>
          <a:bodyPr>
            <a:normAutofit/>
          </a:bodyPr>
          <a:lstStyle/>
          <a:p>
            <a:pPr algn="ctr"/>
            <a:r>
              <a:rPr lang="en-US" sz="5400" b="1" dirty="0">
                <a:solidFill>
                  <a:srgbClr val="C00000"/>
                </a:solidFill>
              </a:rPr>
              <a:t>3. Problems and Challenges </a:t>
            </a:r>
          </a:p>
        </p:txBody>
      </p:sp>
      <p:sp>
        <p:nvSpPr>
          <p:cNvPr id="4" name="Slide Number Placeholder 3">
            <a:extLst>
              <a:ext uri="{FF2B5EF4-FFF2-40B4-BE49-F238E27FC236}">
                <a16:creationId xmlns:a16="http://schemas.microsoft.com/office/drawing/2014/main" id="{B0850DEB-958D-4934-97B9-BB532D77F211}"/>
              </a:ext>
            </a:extLst>
          </p:cNvPr>
          <p:cNvSpPr>
            <a:spLocks noGrp="1"/>
          </p:cNvSpPr>
          <p:nvPr>
            <p:ph type="sldNum" sz="quarter" idx="12"/>
          </p:nvPr>
        </p:nvSpPr>
        <p:spPr/>
        <p:txBody>
          <a:bodyPr/>
          <a:lstStyle/>
          <a:p>
            <a:fld id="{DCA04636-437D-4B45-AD90-C87899FCEE9F}" type="slidenum">
              <a:rPr lang="en-US" smtClean="0"/>
              <a:t>18</a:t>
            </a:fld>
            <a:endParaRPr lang="en-US"/>
          </a:p>
        </p:txBody>
      </p:sp>
      <p:cxnSp>
        <p:nvCxnSpPr>
          <p:cNvPr id="8" name="Straight Connector 7">
            <a:extLst>
              <a:ext uri="{FF2B5EF4-FFF2-40B4-BE49-F238E27FC236}">
                <a16:creationId xmlns:a16="http://schemas.microsoft.com/office/drawing/2014/main" id="{C1EE6F5F-10A7-4C45-9A9F-8D03B2CB5CDD}"/>
              </a:ext>
            </a:extLst>
          </p:cNvPr>
          <p:cNvCxnSpPr/>
          <p:nvPr/>
        </p:nvCxnSpPr>
        <p:spPr>
          <a:xfrm>
            <a:off x="4159320" y="3531741"/>
            <a:ext cx="387335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710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55384-7EB4-4A1F-A1FF-886144587F59}"/>
              </a:ext>
            </a:extLst>
          </p:cNvPr>
          <p:cNvSpPr>
            <a:spLocks noGrp="1"/>
          </p:cNvSpPr>
          <p:nvPr>
            <p:ph type="title"/>
          </p:nvPr>
        </p:nvSpPr>
        <p:spPr/>
        <p:txBody>
          <a:bodyPr/>
          <a:lstStyle/>
          <a:p>
            <a:r>
              <a:rPr lang="en-US" b="1" dirty="0">
                <a:solidFill>
                  <a:srgbClr val="C00000"/>
                </a:solidFill>
              </a:rPr>
              <a:t>Problems and Challenges </a:t>
            </a:r>
          </a:p>
        </p:txBody>
      </p:sp>
      <p:sp>
        <p:nvSpPr>
          <p:cNvPr id="4" name="Slide Number Placeholder 3">
            <a:extLst>
              <a:ext uri="{FF2B5EF4-FFF2-40B4-BE49-F238E27FC236}">
                <a16:creationId xmlns:a16="http://schemas.microsoft.com/office/drawing/2014/main" id="{28E80971-527E-4057-B727-F5CD639ADD0C}"/>
              </a:ext>
            </a:extLst>
          </p:cNvPr>
          <p:cNvSpPr>
            <a:spLocks noGrp="1"/>
          </p:cNvSpPr>
          <p:nvPr>
            <p:ph type="sldNum" sz="quarter" idx="12"/>
          </p:nvPr>
        </p:nvSpPr>
        <p:spPr/>
        <p:txBody>
          <a:bodyPr/>
          <a:lstStyle/>
          <a:p>
            <a:fld id="{DCA04636-437D-4B45-AD90-C87899FCEE9F}" type="slidenum">
              <a:rPr lang="en-US" smtClean="0"/>
              <a:t>19</a:t>
            </a:fld>
            <a:endParaRPr lang="en-US"/>
          </a:p>
        </p:txBody>
      </p:sp>
      <p:sp>
        <p:nvSpPr>
          <p:cNvPr id="7" name="Content Placeholder 6">
            <a:extLst>
              <a:ext uri="{FF2B5EF4-FFF2-40B4-BE49-F238E27FC236}">
                <a16:creationId xmlns:a16="http://schemas.microsoft.com/office/drawing/2014/main" id="{D04C9B0B-BB69-4254-B4E0-D078AAF31439}"/>
              </a:ext>
            </a:extLst>
          </p:cNvPr>
          <p:cNvSpPr>
            <a:spLocks noGrp="1"/>
          </p:cNvSpPr>
          <p:nvPr>
            <p:ph idx="1"/>
          </p:nvPr>
        </p:nvSpPr>
        <p:spPr>
          <a:xfrm>
            <a:off x="838200" y="1337866"/>
            <a:ext cx="10515600" cy="4719638"/>
          </a:xfrm>
        </p:spPr>
        <p:txBody>
          <a:bodyPr>
            <a:normAutofit/>
          </a:bodyPr>
          <a:lstStyle/>
          <a:p>
            <a:pPr marL="0" lvl="0" indent="0" algn="just" eaLnBrk="0" fontAlgn="base" hangingPunct="0">
              <a:lnSpc>
                <a:spcPct val="100000"/>
              </a:lnSpc>
              <a:spcBef>
                <a:spcPct val="0"/>
              </a:spcBef>
              <a:spcAft>
                <a:spcPct val="0"/>
              </a:spcAft>
              <a:buNone/>
            </a:pPr>
            <a:r>
              <a:rPr lang="en-US" altLang="en-US" sz="2400" b="1" dirty="0">
                <a:ea typeface="Calibri" panose="020F0502020204030204" pitchFamily="34" charset="0"/>
              </a:rPr>
              <a:t>Software</a:t>
            </a:r>
            <a:r>
              <a:rPr lang="en-US" altLang="en-US" sz="2400" dirty="0">
                <a:ea typeface="Calibri" panose="020F0502020204030204" pitchFamily="34" charset="0"/>
              </a:rPr>
              <a:t>: </a:t>
            </a:r>
            <a:r>
              <a:rPr lang="en-US" altLang="en-US" sz="2400" i="1" dirty="0">
                <a:solidFill>
                  <a:srgbClr val="C00000"/>
                </a:solidFill>
                <a:ea typeface="Calibri" panose="020F0502020204030204" pitchFamily="34" charset="0"/>
              </a:rPr>
              <a:t>Asynchronous</a:t>
            </a:r>
            <a:r>
              <a:rPr lang="en-US" altLang="en-US" sz="2400" dirty="0">
                <a:ea typeface="Calibri" panose="020F0502020204030204" pitchFamily="34" charset="0"/>
              </a:rPr>
              <a:t> and that does not respond to the requirements.</a:t>
            </a:r>
          </a:p>
          <a:p>
            <a:pPr marL="0" lvl="0" indent="0" algn="just" eaLnBrk="0" fontAlgn="base" hangingPunct="0">
              <a:lnSpc>
                <a:spcPct val="100000"/>
              </a:lnSpc>
              <a:spcBef>
                <a:spcPct val="0"/>
              </a:spcBef>
              <a:spcAft>
                <a:spcPct val="0"/>
              </a:spcAft>
              <a:buFontTx/>
              <a:buChar char="•"/>
            </a:pPr>
            <a:endParaRPr lang="en-US" altLang="en-US" sz="2400" dirty="0">
              <a:ea typeface="Calibri" panose="020F0502020204030204" pitchFamily="34" charset="0"/>
            </a:endParaRPr>
          </a:p>
          <a:p>
            <a:pPr marL="0" lvl="0" indent="0" algn="just" eaLnBrk="0" fontAlgn="base" hangingPunct="0">
              <a:lnSpc>
                <a:spcPct val="100000"/>
              </a:lnSpc>
              <a:spcBef>
                <a:spcPct val="0"/>
              </a:spcBef>
              <a:spcAft>
                <a:spcPct val="0"/>
              </a:spcAft>
              <a:buNone/>
            </a:pPr>
            <a:r>
              <a:rPr lang="en-US" altLang="en-US" sz="2400" b="1" dirty="0">
                <a:ea typeface="Calibri" panose="020F0502020204030204" pitchFamily="34" charset="0"/>
              </a:rPr>
              <a:t>Backup device </a:t>
            </a:r>
            <a:r>
              <a:rPr lang="en-US" altLang="en-US" sz="2400" dirty="0">
                <a:ea typeface="Calibri" panose="020F0502020204030204" pitchFamily="34" charset="0"/>
              </a:rPr>
              <a:t>is </a:t>
            </a:r>
            <a:r>
              <a:rPr lang="en-US" altLang="en-US" sz="2400" i="1" dirty="0">
                <a:solidFill>
                  <a:srgbClr val="C00000"/>
                </a:solidFill>
                <a:ea typeface="Calibri" panose="020F0502020204030204" pitchFamily="34" charset="0"/>
              </a:rPr>
              <a:t>not available </a:t>
            </a:r>
            <a:r>
              <a:rPr lang="en-US" altLang="en-US" sz="2400" dirty="0">
                <a:ea typeface="Calibri" panose="020F0502020204030204" pitchFamily="34" charset="0"/>
              </a:rPr>
              <a:t>to replace when the main device has a problem; Backup and recovery data solution hasn’t completed</a:t>
            </a:r>
          </a:p>
          <a:p>
            <a:pPr marL="0" lvl="0" indent="0" algn="just" eaLnBrk="0" fontAlgn="base" hangingPunct="0">
              <a:lnSpc>
                <a:spcPct val="100000"/>
              </a:lnSpc>
              <a:spcBef>
                <a:spcPct val="0"/>
              </a:spcBef>
              <a:spcAft>
                <a:spcPct val="0"/>
              </a:spcAft>
              <a:buFontTx/>
              <a:buChar char="•"/>
            </a:pPr>
            <a:endParaRPr lang="en-US" altLang="en-US" sz="2400" dirty="0">
              <a:ea typeface="Calibri" panose="020F0502020204030204" pitchFamily="34" charset="0"/>
            </a:endParaRPr>
          </a:p>
          <a:p>
            <a:pPr marL="0" lvl="0" indent="0" algn="just" eaLnBrk="0" fontAlgn="base" hangingPunct="0">
              <a:lnSpc>
                <a:spcPct val="100000"/>
              </a:lnSpc>
              <a:spcBef>
                <a:spcPct val="0"/>
              </a:spcBef>
              <a:spcAft>
                <a:spcPct val="0"/>
              </a:spcAft>
              <a:buNone/>
            </a:pPr>
            <a:r>
              <a:rPr lang="en-US" altLang="en-US" sz="2400" b="1" dirty="0">
                <a:solidFill>
                  <a:srgbClr val="000000"/>
                </a:solidFill>
                <a:ea typeface="Times New Roman" panose="02020603050405020304" pitchFamily="18" charset="0"/>
              </a:rPr>
              <a:t>Information technology infrastructure</a:t>
            </a:r>
            <a:r>
              <a:rPr lang="en-US" altLang="en-US" sz="2400" dirty="0">
                <a:solidFill>
                  <a:srgbClr val="000000"/>
                </a:solidFill>
                <a:ea typeface="Times New Roman" panose="02020603050405020304" pitchFamily="18" charset="0"/>
              </a:rPr>
              <a:t>: </a:t>
            </a:r>
            <a:r>
              <a:rPr lang="en-US" altLang="en-US" sz="2400" i="1" dirty="0">
                <a:solidFill>
                  <a:srgbClr val="C00000"/>
                </a:solidFill>
                <a:ea typeface="Times New Roman" panose="02020603050405020304" pitchFamily="18" charset="0"/>
              </a:rPr>
              <a:t>deficiency</a:t>
            </a:r>
            <a:r>
              <a:rPr lang="en-US" altLang="en-US" sz="2400" dirty="0">
                <a:solidFill>
                  <a:srgbClr val="000000"/>
                </a:solidFill>
                <a:ea typeface="Times New Roman" panose="02020603050405020304" pitchFamily="18" charset="0"/>
              </a:rPr>
              <a:t>,  isn’t commensurate with the scale of operation and </a:t>
            </a:r>
            <a:r>
              <a:rPr lang="en-US" altLang="en-US" sz="2400" dirty="0">
                <a:solidFill>
                  <a:srgbClr val="222222"/>
                </a:solidFill>
                <a:ea typeface="Times New Roman" panose="02020603050405020304" pitchFamily="18" charset="0"/>
              </a:rPr>
              <a:t>haven’t invested much in information security</a:t>
            </a:r>
          </a:p>
          <a:p>
            <a:pPr marL="0" lvl="0" indent="0" algn="just" eaLnBrk="0" fontAlgn="base" hangingPunct="0">
              <a:lnSpc>
                <a:spcPct val="100000"/>
              </a:lnSpc>
              <a:spcBef>
                <a:spcPct val="0"/>
              </a:spcBef>
              <a:spcAft>
                <a:spcPct val="0"/>
              </a:spcAft>
              <a:buFontTx/>
              <a:buChar char="•"/>
            </a:pPr>
            <a:endParaRPr lang="en-US" altLang="en-US" sz="2400" dirty="0">
              <a:solidFill>
                <a:srgbClr val="222222"/>
              </a:solidFill>
              <a:ea typeface="Times New Roman" panose="02020603050405020304" pitchFamily="18" charset="0"/>
            </a:endParaRPr>
          </a:p>
          <a:p>
            <a:pPr marL="0" lvl="0" indent="0" algn="just" eaLnBrk="0" fontAlgn="base" hangingPunct="0">
              <a:lnSpc>
                <a:spcPct val="100000"/>
              </a:lnSpc>
              <a:spcBef>
                <a:spcPct val="0"/>
              </a:spcBef>
              <a:spcAft>
                <a:spcPct val="0"/>
              </a:spcAft>
              <a:buNone/>
            </a:pPr>
            <a:r>
              <a:rPr lang="en-US" altLang="en-US" sz="2400" dirty="0">
                <a:solidFill>
                  <a:srgbClr val="000000"/>
                </a:solidFill>
                <a:ea typeface="Times New Roman" panose="02020603050405020304" pitchFamily="18" charset="0"/>
              </a:rPr>
              <a:t>The most difficulty is </a:t>
            </a:r>
            <a:r>
              <a:rPr lang="en-US" altLang="en-US" sz="2400" i="1" dirty="0">
                <a:solidFill>
                  <a:srgbClr val="C00000"/>
                </a:solidFill>
                <a:ea typeface="Times New Roman" panose="02020603050405020304" pitchFamily="18" charset="0"/>
              </a:rPr>
              <a:t>lack </a:t>
            </a:r>
            <a:r>
              <a:rPr lang="en-US" altLang="en-US" sz="2400" dirty="0">
                <a:solidFill>
                  <a:srgbClr val="000000"/>
                </a:solidFill>
                <a:ea typeface="Times New Roman" panose="02020603050405020304" pitchFamily="18" charset="0"/>
              </a:rPr>
              <a:t>of </a:t>
            </a:r>
            <a:r>
              <a:rPr lang="en-US" altLang="en-US" sz="2400" b="1" dirty="0">
                <a:solidFill>
                  <a:srgbClr val="000000"/>
                </a:solidFill>
                <a:ea typeface="Times New Roman" panose="02020603050405020304" pitchFamily="18" charset="0"/>
              </a:rPr>
              <a:t>Specialist’s IT </a:t>
            </a:r>
            <a:r>
              <a:rPr lang="en-US" altLang="en-US" sz="2400" dirty="0">
                <a:solidFill>
                  <a:srgbClr val="000000"/>
                </a:solidFill>
                <a:ea typeface="Times New Roman" panose="02020603050405020304" pitchFamily="18" charset="0"/>
              </a:rPr>
              <a:t>who trained and have good experiences</a:t>
            </a:r>
            <a:r>
              <a:rPr lang="en-US" altLang="en-US" sz="2400" dirty="0"/>
              <a:t> </a:t>
            </a:r>
          </a:p>
        </p:txBody>
      </p:sp>
    </p:spTree>
    <p:extLst>
      <p:ext uri="{BB962C8B-B14F-4D97-AF65-F5344CB8AC3E}">
        <p14:creationId xmlns:p14="http://schemas.microsoft.com/office/powerpoint/2010/main" val="37799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D09CD-5D68-4DEB-A85E-DAE3E1B7D7C8}"/>
              </a:ext>
            </a:extLst>
          </p:cNvPr>
          <p:cNvSpPr>
            <a:spLocks noGrp="1"/>
          </p:cNvSpPr>
          <p:nvPr>
            <p:ph type="title"/>
          </p:nvPr>
        </p:nvSpPr>
        <p:spPr/>
        <p:txBody>
          <a:bodyPr/>
          <a:lstStyle/>
          <a:p>
            <a:r>
              <a:rPr lang="en-US" b="1" dirty="0">
                <a:solidFill>
                  <a:srgbClr val="C00000"/>
                </a:solidFill>
              </a:rPr>
              <a:t>Contents</a:t>
            </a:r>
          </a:p>
        </p:txBody>
      </p:sp>
      <p:sp>
        <p:nvSpPr>
          <p:cNvPr id="3" name="Content Placeholder 2">
            <a:extLst>
              <a:ext uri="{FF2B5EF4-FFF2-40B4-BE49-F238E27FC236}">
                <a16:creationId xmlns:a16="http://schemas.microsoft.com/office/drawing/2014/main" id="{F599930C-FF3F-4FCC-BFD2-86DD5B6612B8}"/>
              </a:ext>
            </a:extLst>
          </p:cNvPr>
          <p:cNvSpPr>
            <a:spLocks noGrp="1"/>
          </p:cNvSpPr>
          <p:nvPr>
            <p:ph idx="1"/>
          </p:nvPr>
        </p:nvSpPr>
        <p:spPr/>
        <p:txBody>
          <a:bodyPr>
            <a:normAutofit/>
          </a:bodyPr>
          <a:lstStyle/>
          <a:p>
            <a:r>
              <a:rPr lang="en-US" sz="4400" dirty="0"/>
              <a:t>Introduction Vietnam</a:t>
            </a:r>
          </a:p>
          <a:p>
            <a:r>
              <a:rPr lang="en-US" sz="4400" dirty="0"/>
              <a:t>Overviews </a:t>
            </a:r>
          </a:p>
          <a:p>
            <a:r>
              <a:rPr lang="en-US" sz="4400" dirty="0"/>
              <a:t>Problems &amp; Challenges</a:t>
            </a:r>
          </a:p>
          <a:p>
            <a:r>
              <a:rPr lang="en-US" sz="4400" dirty="0"/>
              <a:t>Successful case</a:t>
            </a:r>
          </a:p>
        </p:txBody>
      </p:sp>
      <p:sp>
        <p:nvSpPr>
          <p:cNvPr id="4" name="Slide Number Placeholder 3">
            <a:extLst>
              <a:ext uri="{FF2B5EF4-FFF2-40B4-BE49-F238E27FC236}">
                <a16:creationId xmlns:a16="http://schemas.microsoft.com/office/drawing/2014/main" id="{4AB6CD2C-AE5C-41AA-8441-1D811AEE1A29}"/>
              </a:ext>
            </a:extLst>
          </p:cNvPr>
          <p:cNvSpPr>
            <a:spLocks noGrp="1"/>
          </p:cNvSpPr>
          <p:nvPr>
            <p:ph type="sldNum" sz="quarter" idx="12"/>
          </p:nvPr>
        </p:nvSpPr>
        <p:spPr/>
        <p:txBody>
          <a:bodyPr/>
          <a:lstStyle/>
          <a:p>
            <a:fld id="{DCA04636-437D-4B45-AD90-C87899FCEE9F}" type="slidenum">
              <a:rPr lang="en-US" smtClean="0"/>
              <a:t>2</a:t>
            </a:fld>
            <a:endParaRPr lang="en-US"/>
          </a:p>
        </p:txBody>
      </p:sp>
    </p:spTree>
    <p:extLst>
      <p:ext uri="{BB962C8B-B14F-4D97-AF65-F5344CB8AC3E}">
        <p14:creationId xmlns:p14="http://schemas.microsoft.com/office/powerpoint/2010/main" val="2720281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FA526B-1CCE-482B-A88A-E71CAD10BC48}"/>
              </a:ext>
            </a:extLst>
          </p:cNvPr>
          <p:cNvSpPr>
            <a:spLocks noGrp="1"/>
          </p:cNvSpPr>
          <p:nvPr>
            <p:ph type="title"/>
          </p:nvPr>
        </p:nvSpPr>
        <p:spPr>
          <a:xfrm>
            <a:off x="1990875" y="2064324"/>
            <a:ext cx="8737885" cy="2219464"/>
          </a:xfrm>
        </p:spPr>
        <p:txBody>
          <a:bodyPr>
            <a:normAutofit/>
          </a:bodyPr>
          <a:lstStyle/>
          <a:p>
            <a:pPr algn="ctr"/>
            <a:r>
              <a:rPr lang="en-US" sz="5000" b="1" dirty="0">
                <a:solidFill>
                  <a:srgbClr val="C00000"/>
                </a:solidFill>
              </a:rPr>
              <a:t>Thank you for your attention</a:t>
            </a:r>
          </a:p>
        </p:txBody>
      </p:sp>
      <p:sp>
        <p:nvSpPr>
          <p:cNvPr id="4" name="Slide Number Placeholder 3">
            <a:extLst>
              <a:ext uri="{FF2B5EF4-FFF2-40B4-BE49-F238E27FC236}">
                <a16:creationId xmlns:a16="http://schemas.microsoft.com/office/drawing/2014/main" id="{B0850DEB-958D-4934-97B9-BB532D77F211}"/>
              </a:ext>
            </a:extLst>
          </p:cNvPr>
          <p:cNvSpPr>
            <a:spLocks noGrp="1"/>
          </p:cNvSpPr>
          <p:nvPr>
            <p:ph type="sldNum" sz="quarter" idx="12"/>
          </p:nvPr>
        </p:nvSpPr>
        <p:spPr/>
        <p:txBody>
          <a:bodyPr/>
          <a:lstStyle/>
          <a:p>
            <a:fld id="{DCA04636-437D-4B45-AD90-C87899FCEE9F}" type="slidenum">
              <a:rPr lang="en-US" smtClean="0"/>
              <a:t>20</a:t>
            </a:fld>
            <a:endParaRPr lang="en-US"/>
          </a:p>
        </p:txBody>
      </p:sp>
      <p:pic>
        <p:nvPicPr>
          <p:cNvPr id="3074" name="Picture 2" descr="Flag of Fiji">
            <a:extLst>
              <a:ext uri="{FF2B5EF4-FFF2-40B4-BE49-F238E27FC236}">
                <a16:creationId xmlns:a16="http://schemas.microsoft.com/office/drawing/2014/main" id="{C49637C8-810B-446B-8BF3-2121C74663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826" y="3536986"/>
            <a:ext cx="1451429" cy="7315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Flag of Indonesia">
            <a:extLst>
              <a:ext uri="{FF2B5EF4-FFF2-40B4-BE49-F238E27FC236}">
                <a16:creationId xmlns:a16="http://schemas.microsoft.com/office/drawing/2014/main" id="{4B2E99A2-106F-4D26-B43E-C0AAADB60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9521" y="1352693"/>
            <a:ext cx="1101687" cy="7315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descr="Ma-lai-xi-a">
            <a:extLst>
              <a:ext uri="{FF2B5EF4-FFF2-40B4-BE49-F238E27FC236}">
                <a16:creationId xmlns:a16="http://schemas.microsoft.com/office/drawing/2014/main" id="{21FAFCEA-0487-436C-B7FF-7E29E1B0CC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324" y="2485746"/>
            <a:ext cx="1463040" cy="7315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0" name="Picture 8" descr="Phi-lÃ­p-pin">
            <a:extLst>
              <a:ext uri="{FF2B5EF4-FFF2-40B4-BE49-F238E27FC236}">
                <a16:creationId xmlns:a16="http://schemas.microsoft.com/office/drawing/2014/main" id="{A39C6A30-15A3-49F2-BD7D-D770B89215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8632" y="620869"/>
            <a:ext cx="1463040" cy="7315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2" name="Picture 10" descr="Flag of Russia">
            <a:extLst>
              <a:ext uri="{FF2B5EF4-FFF2-40B4-BE49-F238E27FC236}">
                <a16:creationId xmlns:a16="http://schemas.microsoft.com/office/drawing/2014/main" id="{D0207EBF-6496-409E-B4FA-F60A4BAB2E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9307" y="6126480"/>
            <a:ext cx="1101687" cy="7315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415D8A3-6B48-4F75-9D92-9F41373311BE}"/>
              </a:ext>
            </a:extLst>
          </p:cNvPr>
          <p:cNvPicPr>
            <a:picLocks noChangeAspect="1"/>
          </p:cNvPicPr>
          <p:nvPr/>
        </p:nvPicPr>
        <p:blipFill>
          <a:blip r:embed="rId7"/>
          <a:stretch>
            <a:fillRect/>
          </a:stretch>
        </p:blipFill>
        <p:spPr>
          <a:xfrm>
            <a:off x="9669574" y="4276472"/>
            <a:ext cx="1165472" cy="73152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6EDFD5B5-DB94-4D75-93C1-C31E2946E7C7}"/>
              </a:ext>
            </a:extLst>
          </p:cNvPr>
          <p:cNvPicPr>
            <a:picLocks noChangeAspect="1"/>
          </p:cNvPicPr>
          <p:nvPr/>
        </p:nvPicPr>
        <p:blipFill>
          <a:blip r:embed="rId8"/>
          <a:stretch>
            <a:fillRect/>
          </a:stretch>
        </p:blipFill>
        <p:spPr>
          <a:xfrm>
            <a:off x="9520790" y="1116594"/>
            <a:ext cx="1463039" cy="73152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E7017E9-F15F-4099-A91F-2B1AD68D5B4A}"/>
              </a:ext>
            </a:extLst>
          </p:cNvPr>
          <p:cNvPicPr>
            <a:picLocks noChangeAspect="1"/>
          </p:cNvPicPr>
          <p:nvPr/>
        </p:nvPicPr>
        <p:blipFill>
          <a:blip r:embed="rId9"/>
          <a:stretch>
            <a:fillRect/>
          </a:stretch>
        </p:blipFill>
        <p:spPr>
          <a:xfrm>
            <a:off x="10514666" y="3242037"/>
            <a:ext cx="1100206" cy="73152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AE9C26D8-D936-426A-A5BE-0875EAB0F678}"/>
              </a:ext>
            </a:extLst>
          </p:cNvPr>
          <p:cNvPicPr>
            <a:picLocks noChangeAspect="1"/>
          </p:cNvPicPr>
          <p:nvPr/>
        </p:nvPicPr>
        <p:blipFill>
          <a:blip r:embed="rId10"/>
          <a:stretch>
            <a:fillRect/>
          </a:stretch>
        </p:blipFill>
        <p:spPr>
          <a:xfrm>
            <a:off x="7533737" y="602354"/>
            <a:ext cx="1463040" cy="73152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47FD48B3-BC9D-44C5-8808-B819E8591A91}"/>
              </a:ext>
            </a:extLst>
          </p:cNvPr>
          <p:cNvPicPr>
            <a:picLocks noChangeAspect="1"/>
          </p:cNvPicPr>
          <p:nvPr/>
        </p:nvPicPr>
        <p:blipFill>
          <a:blip r:embed="rId11"/>
          <a:stretch>
            <a:fillRect/>
          </a:stretch>
        </p:blipFill>
        <p:spPr>
          <a:xfrm>
            <a:off x="10333249" y="2151029"/>
            <a:ext cx="1463040" cy="73152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AEFB70DE-97D3-4C19-B9FF-2D26330FBADB}"/>
              </a:ext>
            </a:extLst>
          </p:cNvPr>
          <p:cNvPicPr>
            <a:picLocks noChangeAspect="1"/>
          </p:cNvPicPr>
          <p:nvPr/>
        </p:nvPicPr>
        <p:blipFill>
          <a:blip r:embed="rId12"/>
          <a:stretch>
            <a:fillRect/>
          </a:stretch>
        </p:blipFill>
        <p:spPr>
          <a:xfrm>
            <a:off x="6384705" y="6126480"/>
            <a:ext cx="1463040" cy="73152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B203CB03-2D1C-4B4F-915D-7821CFF9CDEE}"/>
              </a:ext>
            </a:extLst>
          </p:cNvPr>
          <p:cNvPicPr>
            <a:picLocks noChangeAspect="1"/>
          </p:cNvPicPr>
          <p:nvPr/>
        </p:nvPicPr>
        <p:blipFill>
          <a:blip r:embed="rId13"/>
          <a:stretch>
            <a:fillRect/>
          </a:stretch>
        </p:blipFill>
        <p:spPr>
          <a:xfrm>
            <a:off x="8066311" y="5258435"/>
            <a:ext cx="1463040" cy="731520"/>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2974DA33-D024-47FB-9E4F-07BD3456050B}"/>
              </a:ext>
            </a:extLst>
          </p:cNvPr>
          <p:cNvPicPr>
            <a:picLocks noChangeAspect="1"/>
          </p:cNvPicPr>
          <p:nvPr/>
        </p:nvPicPr>
        <p:blipFill>
          <a:blip r:embed="rId14"/>
          <a:stretch>
            <a:fillRect/>
          </a:stretch>
        </p:blipFill>
        <p:spPr>
          <a:xfrm>
            <a:off x="3061847" y="5368242"/>
            <a:ext cx="1162230" cy="774385"/>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ACBBB00E-6CDB-4A16-8451-179EB24BD52D}"/>
              </a:ext>
            </a:extLst>
          </p:cNvPr>
          <p:cNvPicPr>
            <a:picLocks noChangeAspect="1"/>
          </p:cNvPicPr>
          <p:nvPr/>
        </p:nvPicPr>
        <p:blipFill>
          <a:blip r:embed="rId15"/>
          <a:stretch>
            <a:fillRect/>
          </a:stretch>
        </p:blipFill>
        <p:spPr>
          <a:xfrm>
            <a:off x="1898426" y="4526915"/>
            <a:ext cx="1100206" cy="731520"/>
          </a:xfrm>
          <a:prstGeom prst="rect">
            <a:avLst/>
          </a:prstGeom>
          <a:ln>
            <a:noFill/>
          </a:ln>
          <a:effectLst>
            <a:outerShdw blurRad="292100" dist="139700" dir="2700000" algn="tl" rotWithShape="0">
              <a:srgbClr val="333333">
                <a:alpha val="65000"/>
              </a:srgbClr>
            </a:outerShdw>
          </a:effectLst>
        </p:spPr>
      </p:pic>
      <p:pic>
        <p:nvPicPr>
          <p:cNvPr id="22" name="Picture 21" descr="A picture containing object&#10;&#10;Description automatically generated">
            <a:extLst>
              <a:ext uri="{FF2B5EF4-FFF2-40B4-BE49-F238E27FC236}">
                <a16:creationId xmlns:a16="http://schemas.microsoft.com/office/drawing/2014/main" id="{2C83723E-F7FB-403C-8EC4-584DA2DD8354}"/>
              </a:ext>
            </a:extLst>
          </p:cNvPr>
          <p:cNvPicPr>
            <a:picLocks noChangeAspect="1"/>
          </p:cNvPicPr>
          <p:nvPr/>
        </p:nvPicPr>
        <p:blipFill>
          <a:blip r:embed="rId16"/>
          <a:stretch>
            <a:fillRect/>
          </a:stretch>
        </p:blipFill>
        <p:spPr>
          <a:xfrm>
            <a:off x="5547359" y="1523000"/>
            <a:ext cx="1097280" cy="7315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9267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FA526B-1CCE-482B-A88A-E71CAD10BC48}"/>
              </a:ext>
            </a:extLst>
          </p:cNvPr>
          <p:cNvSpPr>
            <a:spLocks noGrp="1"/>
          </p:cNvSpPr>
          <p:nvPr>
            <p:ph type="title"/>
          </p:nvPr>
        </p:nvSpPr>
        <p:spPr>
          <a:xfrm>
            <a:off x="1333749" y="1871556"/>
            <a:ext cx="9524501" cy="1557444"/>
          </a:xfrm>
        </p:spPr>
        <p:txBody>
          <a:bodyPr>
            <a:normAutofit/>
          </a:bodyPr>
          <a:lstStyle/>
          <a:p>
            <a:pPr algn="ctr"/>
            <a:r>
              <a:rPr lang="en-US" sz="5400" b="1" dirty="0">
                <a:solidFill>
                  <a:srgbClr val="C00000"/>
                </a:solidFill>
              </a:rPr>
              <a:t>1. Introduction</a:t>
            </a:r>
          </a:p>
        </p:txBody>
      </p:sp>
      <p:sp>
        <p:nvSpPr>
          <p:cNvPr id="4" name="Slide Number Placeholder 3">
            <a:extLst>
              <a:ext uri="{FF2B5EF4-FFF2-40B4-BE49-F238E27FC236}">
                <a16:creationId xmlns:a16="http://schemas.microsoft.com/office/drawing/2014/main" id="{B0850DEB-958D-4934-97B9-BB532D77F211}"/>
              </a:ext>
            </a:extLst>
          </p:cNvPr>
          <p:cNvSpPr>
            <a:spLocks noGrp="1"/>
          </p:cNvSpPr>
          <p:nvPr>
            <p:ph type="sldNum" sz="quarter" idx="12"/>
          </p:nvPr>
        </p:nvSpPr>
        <p:spPr/>
        <p:txBody>
          <a:bodyPr/>
          <a:lstStyle/>
          <a:p>
            <a:fld id="{DCA04636-437D-4B45-AD90-C87899FCEE9F}" type="slidenum">
              <a:rPr lang="en-US" smtClean="0"/>
              <a:t>3</a:t>
            </a:fld>
            <a:endParaRPr lang="en-US"/>
          </a:p>
        </p:txBody>
      </p:sp>
      <p:cxnSp>
        <p:nvCxnSpPr>
          <p:cNvPr id="8" name="Straight Connector 7">
            <a:extLst>
              <a:ext uri="{FF2B5EF4-FFF2-40B4-BE49-F238E27FC236}">
                <a16:creationId xmlns:a16="http://schemas.microsoft.com/office/drawing/2014/main" id="{C1EE6F5F-10A7-4C45-9A9F-8D03B2CB5CDD}"/>
              </a:ext>
            </a:extLst>
          </p:cNvPr>
          <p:cNvCxnSpPr/>
          <p:nvPr/>
        </p:nvCxnSpPr>
        <p:spPr>
          <a:xfrm>
            <a:off x="4159320" y="3531741"/>
            <a:ext cx="387335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362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6194D-ACE7-4862-B8FC-F67E9FF92F32}"/>
              </a:ext>
            </a:extLst>
          </p:cNvPr>
          <p:cNvSpPr>
            <a:spLocks noGrp="1"/>
          </p:cNvSpPr>
          <p:nvPr>
            <p:ph type="title"/>
          </p:nvPr>
        </p:nvSpPr>
        <p:spPr>
          <a:xfrm>
            <a:off x="838200" y="365125"/>
            <a:ext cx="10515600" cy="528955"/>
          </a:xfrm>
        </p:spPr>
        <p:txBody>
          <a:bodyPr>
            <a:normAutofit fontScale="90000"/>
          </a:bodyPr>
          <a:lstStyle/>
          <a:p>
            <a:r>
              <a:rPr lang="en-US" b="1" dirty="0">
                <a:solidFill>
                  <a:srgbClr val="C00000"/>
                </a:solidFill>
              </a:rPr>
              <a:t>Vietnam Profile</a:t>
            </a:r>
          </a:p>
        </p:txBody>
      </p:sp>
      <p:pic>
        <p:nvPicPr>
          <p:cNvPr id="4" name="Content Placeholder 3">
            <a:extLst>
              <a:ext uri="{FF2B5EF4-FFF2-40B4-BE49-F238E27FC236}">
                <a16:creationId xmlns:a16="http://schemas.microsoft.com/office/drawing/2014/main" id="{5EF84FFB-559D-4BBA-904C-3E254A994639}"/>
              </a:ext>
            </a:extLst>
          </p:cNvPr>
          <p:cNvPicPr>
            <a:picLocks noGrp="1" noChangeAspect="1"/>
          </p:cNvPicPr>
          <p:nvPr>
            <p:ph idx="1"/>
          </p:nvPr>
        </p:nvPicPr>
        <p:blipFill>
          <a:blip r:embed="rId3"/>
          <a:stretch>
            <a:fillRect/>
          </a:stretch>
        </p:blipFill>
        <p:spPr>
          <a:xfrm>
            <a:off x="838200" y="1229360"/>
            <a:ext cx="4008120" cy="4968240"/>
          </a:xfrm>
          <a:prstGeom prst="rect">
            <a:avLst/>
          </a:prstGeom>
        </p:spPr>
      </p:pic>
      <p:sp>
        <p:nvSpPr>
          <p:cNvPr id="14" name="Slide Number Placeholder 13">
            <a:extLst>
              <a:ext uri="{FF2B5EF4-FFF2-40B4-BE49-F238E27FC236}">
                <a16:creationId xmlns:a16="http://schemas.microsoft.com/office/drawing/2014/main" id="{4B44C97B-111A-4B9D-B369-A8F8E7D47929}"/>
              </a:ext>
            </a:extLst>
          </p:cNvPr>
          <p:cNvSpPr>
            <a:spLocks noGrp="1"/>
          </p:cNvSpPr>
          <p:nvPr>
            <p:ph type="sldNum" sz="quarter" idx="12"/>
          </p:nvPr>
        </p:nvSpPr>
        <p:spPr/>
        <p:txBody>
          <a:bodyPr/>
          <a:lstStyle/>
          <a:p>
            <a:fld id="{DCA04636-437D-4B45-AD90-C87899FCEE9F}" type="slidenum">
              <a:rPr lang="en-US" smtClean="0"/>
              <a:t>4</a:t>
            </a:fld>
            <a:endParaRPr lang="en-US"/>
          </a:p>
        </p:txBody>
      </p:sp>
      <p:sp>
        <p:nvSpPr>
          <p:cNvPr id="3" name="TextBox 2">
            <a:extLst>
              <a:ext uri="{FF2B5EF4-FFF2-40B4-BE49-F238E27FC236}">
                <a16:creationId xmlns:a16="http://schemas.microsoft.com/office/drawing/2014/main" id="{011A5346-6EA0-4F83-8C8B-A48E3D4D4086}"/>
              </a:ext>
            </a:extLst>
          </p:cNvPr>
          <p:cNvSpPr txBox="1"/>
          <p:nvPr/>
        </p:nvSpPr>
        <p:spPr>
          <a:xfrm>
            <a:off x="838200" y="6246525"/>
            <a:ext cx="4109936" cy="400110"/>
          </a:xfrm>
          <a:prstGeom prst="rect">
            <a:avLst/>
          </a:prstGeom>
          <a:noFill/>
        </p:spPr>
        <p:txBody>
          <a:bodyPr wrap="square" rtlCol="0">
            <a:spAutoFit/>
          </a:bodyPr>
          <a:lstStyle/>
          <a:p>
            <a:pPr algn="just"/>
            <a:r>
              <a:rPr lang="en-US" sz="2000" dirty="0">
                <a:latin typeface="Arial" panose="020B0604020202020204" pitchFamily="34" charset="0"/>
                <a:cs typeface="Arial" panose="020B0604020202020204" pitchFamily="34" charset="0"/>
              </a:rPr>
              <a:t>Vietnam located in Southeast Asia </a:t>
            </a:r>
          </a:p>
        </p:txBody>
      </p:sp>
      <p:graphicFrame>
        <p:nvGraphicFramePr>
          <p:cNvPr id="17" name="Diagram 16">
            <a:extLst>
              <a:ext uri="{FF2B5EF4-FFF2-40B4-BE49-F238E27FC236}">
                <a16:creationId xmlns:a16="http://schemas.microsoft.com/office/drawing/2014/main" id="{56331E3E-580D-4709-A513-0850B9970E26}"/>
              </a:ext>
            </a:extLst>
          </p:cNvPr>
          <p:cNvGraphicFramePr/>
          <p:nvPr>
            <p:extLst>
              <p:ext uri="{D42A27DB-BD31-4B8C-83A1-F6EECF244321}">
                <p14:modId xmlns:p14="http://schemas.microsoft.com/office/powerpoint/2010/main" val="1736171874"/>
              </p:ext>
            </p:extLst>
          </p:nvPr>
        </p:nvGraphicFramePr>
        <p:xfrm>
          <a:off x="5140960" y="1229361"/>
          <a:ext cx="6212840" cy="49682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9314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Ã´ng cÃ³ mÃ´ táº£ áº£nh.">
            <a:extLst>
              <a:ext uri="{FF2B5EF4-FFF2-40B4-BE49-F238E27FC236}">
                <a16:creationId xmlns:a16="http://schemas.microsoft.com/office/drawing/2014/main" id="{879DEAED-82AE-445F-A8DF-E0F75C714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680" y="0"/>
            <a:ext cx="9601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16">
            <a:extLst>
              <a:ext uri="{FF2B5EF4-FFF2-40B4-BE49-F238E27FC236}">
                <a16:creationId xmlns:a16="http://schemas.microsoft.com/office/drawing/2014/main" id="{DBF8D755-BB2A-4E18-B509-454D0BC2C6F7}"/>
              </a:ext>
            </a:extLst>
          </p:cNvPr>
          <p:cNvSpPr>
            <a:spLocks noGrp="1"/>
          </p:cNvSpPr>
          <p:nvPr>
            <p:ph type="sldNum" sz="quarter" idx="12"/>
          </p:nvPr>
        </p:nvSpPr>
        <p:spPr/>
        <p:txBody>
          <a:bodyPr/>
          <a:lstStyle/>
          <a:p>
            <a:fld id="{DCA04636-437D-4B45-AD90-C87899FCEE9F}" type="slidenum">
              <a:rPr lang="en-US" smtClean="0"/>
              <a:t>5</a:t>
            </a:fld>
            <a:endParaRPr lang="en-US"/>
          </a:p>
        </p:txBody>
      </p:sp>
    </p:spTree>
    <p:extLst>
      <p:ext uri="{BB962C8B-B14F-4D97-AF65-F5344CB8AC3E}">
        <p14:creationId xmlns:p14="http://schemas.microsoft.com/office/powerpoint/2010/main" val="4169605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880BF-BB63-4BFC-A8FC-D95EE6153C83}"/>
              </a:ext>
            </a:extLst>
          </p:cNvPr>
          <p:cNvSpPr>
            <a:spLocks noGrp="1"/>
          </p:cNvSpPr>
          <p:nvPr>
            <p:ph type="title"/>
          </p:nvPr>
        </p:nvSpPr>
        <p:spPr/>
        <p:txBody>
          <a:bodyPr/>
          <a:lstStyle/>
          <a:p>
            <a:r>
              <a:rPr lang="en-US" b="1" dirty="0">
                <a:solidFill>
                  <a:srgbClr val="C00000"/>
                </a:solidFill>
              </a:rPr>
              <a:t>Health’s System</a:t>
            </a:r>
          </a:p>
        </p:txBody>
      </p:sp>
      <p:pic>
        <p:nvPicPr>
          <p:cNvPr id="3" name="Picture 2">
            <a:extLst>
              <a:ext uri="{FF2B5EF4-FFF2-40B4-BE49-F238E27FC236}">
                <a16:creationId xmlns:a16="http://schemas.microsoft.com/office/drawing/2014/main" id="{49393A2F-C195-4714-A45A-08F4924D5081}"/>
              </a:ext>
            </a:extLst>
          </p:cNvPr>
          <p:cNvPicPr>
            <a:picLocks noChangeAspect="1"/>
          </p:cNvPicPr>
          <p:nvPr/>
        </p:nvPicPr>
        <p:blipFill>
          <a:blip r:embed="rId3"/>
          <a:stretch>
            <a:fillRect/>
          </a:stretch>
        </p:blipFill>
        <p:spPr>
          <a:xfrm>
            <a:off x="838200" y="1214582"/>
            <a:ext cx="10389524" cy="5357985"/>
          </a:xfrm>
          <a:prstGeom prst="rect">
            <a:avLst/>
          </a:prstGeom>
        </p:spPr>
      </p:pic>
      <p:sp>
        <p:nvSpPr>
          <p:cNvPr id="6" name="Slide Number Placeholder 5">
            <a:extLst>
              <a:ext uri="{FF2B5EF4-FFF2-40B4-BE49-F238E27FC236}">
                <a16:creationId xmlns:a16="http://schemas.microsoft.com/office/drawing/2014/main" id="{DC0C790B-3CF7-41B7-B655-F4739CA95BF4}"/>
              </a:ext>
            </a:extLst>
          </p:cNvPr>
          <p:cNvSpPr>
            <a:spLocks noGrp="1"/>
          </p:cNvSpPr>
          <p:nvPr>
            <p:ph type="sldNum" sz="quarter" idx="12"/>
          </p:nvPr>
        </p:nvSpPr>
        <p:spPr/>
        <p:txBody>
          <a:bodyPr/>
          <a:lstStyle/>
          <a:p>
            <a:fld id="{DCA04636-437D-4B45-AD90-C87899FCEE9F}" type="slidenum">
              <a:rPr lang="en-US" smtClean="0"/>
              <a:t>6</a:t>
            </a:fld>
            <a:endParaRPr lang="en-US"/>
          </a:p>
        </p:txBody>
      </p:sp>
    </p:spTree>
    <p:extLst>
      <p:ext uri="{BB962C8B-B14F-4D97-AF65-F5344CB8AC3E}">
        <p14:creationId xmlns:p14="http://schemas.microsoft.com/office/powerpoint/2010/main" val="1732471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55384-7EB4-4A1F-A1FF-886144587F59}"/>
              </a:ext>
            </a:extLst>
          </p:cNvPr>
          <p:cNvSpPr>
            <a:spLocks noGrp="1"/>
          </p:cNvSpPr>
          <p:nvPr>
            <p:ph type="title"/>
          </p:nvPr>
        </p:nvSpPr>
        <p:spPr/>
        <p:txBody>
          <a:bodyPr>
            <a:normAutofit/>
          </a:bodyPr>
          <a:lstStyle/>
          <a:p>
            <a:r>
              <a:rPr lang="en-US" b="1" dirty="0">
                <a:solidFill>
                  <a:srgbClr val="C00000"/>
                </a:solidFill>
              </a:rPr>
              <a:t>National </a:t>
            </a:r>
            <a:r>
              <a:rPr lang="en-US" b="1" dirty="0" err="1">
                <a:solidFill>
                  <a:srgbClr val="C00000"/>
                </a:solidFill>
              </a:rPr>
              <a:t>Programes</a:t>
            </a:r>
            <a:endParaRPr lang="en-US" b="1" dirty="0">
              <a:solidFill>
                <a:srgbClr val="C00000"/>
              </a:solidFill>
            </a:endParaRPr>
          </a:p>
        </p:txBody>
      </p:sp>
      <p:sp>
        <p:nvSpPr>
          <p:cNvPr id="3" name="Content Placeholder 2">
            <a:extLst>
              <a:ext uri="{FF2B5EF4-FFF2-40B4-BE49-F238E27FC236}">
                <a16:creationId xmlns:a16="http://schemas.microsoft.com/office/drawing/2014/main" id="{5481A022-F30F-4412-B9B1-9132EF05065D}"/>
              </a:ext>
            </a:extLst>
          </p:cNvPr>
          <p:cNvSpPr>
            <a:spLocks noGrp="1"/>
          </p:cNvSpPr>
          <p:nvPr>
            <p:ph idx="1"/>
          </p:nvPr>
        </p:nvSpPr>
        <p:spPr>
          <a:xfrm>
            <a:off x="838200" y="1457324"/>
            <a:ext cx="10515600" cy="4628515"/>
          </a:xfrm>
        </p:spPr>
        <p:txBody>
          <a:bodyPr>
            <a:normAutofit/>
          </a:bodyPr>
          <a:lstStyle/>
          <a:p>
            <a:pPr marL="0" indent="0">
              <a:buNone/>
            </a:pPr>
            <a:r>
              <a:rPr lang="en-US" b="1" dirty="0">
                <a:solidFill>
                  <a:srgbClr val="C00000"/>
                </a:solidFill>
              </a:rPr>
              <a:t>1. Health &amp; Population Target </a:t>
            </a:r>
            <a:r>
              <a:rPr lang="en-US" b="1" dirty="0" err="1">
                <a:solidFill>
                  <a:srgbClr val="C00000"/>
                </a:solidFill>
              </a:rPr>
              <a:t>Programe</a:t>
            </a:r>
            <a:endParaRPr lang="en-US" dirty="0"/>
          </a:p>
          <a:p>
            <a:pPr marL="971550" lvl="1" indent="-514350">
              <a:buFont typeface="+mj-lt"/>
              <a:buAutoNum type="arabicPeriod"/>
            </a:pPr>
            <a:r>
              <a:rPr lang="en-US" sz="2200" dirty="0"/>
              <a:t>Prevent of some dangerous ID &amp; common NCDs</a:t>
            </a:r>
          </a:p>
          <a:p>
            <a:pPr marL="971550" lvl="1" indent="-514350">
              <a:buFont typeface="+mj-lt"/>
              <a:buAutoNum type="arabicPeriod"/>
            </a:pPr>
            <a:r>
              <a:rPr lang="en-US" sz="2200" dirty="0" err="1"/>
              <a:t>Expande</a:t>
            </a:r>
            <a:r>
              <a:rPr lang="en-US" sz="2200" dirty="0"/>
              <a:t> Immunization</a:t>
            </a:r>
          </a:p>
          <a:p>
            <a:pPr marL="971550" lvl="1" indent="-514350">
              <a:buFont typeface="+mj-lt"/>
              <a:buAutoNum type="arabicPeriod"/>
            </a:pPr>
            <a:r>
              <a:rPr lang="en-US" sz="2200" dirty="0"/>
              <a:t>Population &amp; Development</a:t>
            </a:r>
          </a:p>
          <a:p>
            <a:pPr marL="971550" lvl="1" indent="-514350">
              <a:buFont typeface="+mj-lt"/>
              <a:buAutoNum type="arabicPeriod"/>
            </a:pPr>
            <a:r>
              <a:rPr lang="en-US" sz="2200" dirty="0"/>
              <a:t>Food safety</a:t>
            </a:r>
          </a:p>
          <a:p>
            <a:pPr marL="971550" lvl="1" indent="-514350">
              <a:buFont typeface="+mj-lt"/>
              <a:buAutoNum type="arabicPeriod"/>
            </a:pPr>
            <a:r>
              <a:rPr lang="en-US" sz="2200" dirty="0"/>
              <a:t>Prevention &amp; Control HIV/AIDS</a:t>
            </a:r>
          </a:p>
          <a:p>
            <a:pPr marL="971550" lvl="1" indent="-514350">
              <a:buFont typeface="+mj-lt"/>
              <a:buAutoNum type="arabicPeriod"/>
            </a:pPr>
            <a:r>
              <a:rPr lang="en-US" sz="2200" dirty="0"/>
              <a:t>Safe Blood &amp; Prevent Hematological Disease</a:t>
            </a:r>
          </a:p>
          <a:p>
            <a:pPr marL="971550" lvl="1" indent="-514350">
              <a:buFont typeface="+mj-lt"/>
              <a:buAutoNum type="arabicPeriod"/>
            </a:pPr>
            <a:r>
              <a:rPr lang="en-US" sz="2200" dirty="0"/>
              <a:t>Combine Civilian &amp; </a:t>
            </a:r>
            <a:r>
              <a:rPr lang="en-US" sz="2200" dirty="0" err="1"/>
              <a:t>Millitary</a:t>
            </a:r>
            <a:r>
              <a:rPr lang="en-US" sz="2200" dirty="0"/>
              <a:t> Medicine</a:t>
            </a:r>
          </a:p>
          <a:p>
            <a:pPr marL="971550" lvl="1" indent="-514350">
              <a:buFont typeface="+mj-lt"/>
              <a:buAutoNum type="arabicPeriod"/>
            </a:pPr>
            <a:r>
              <a:rPr lang="en-US" sz="2200" dirty="0"/>
              <a:t>Management of Medical Communication</a:t>
            </a:r>
            <a:endParaRPr lang="en-US" b="1" dirty="0">
              <a:solidFill>
                <a:srgbClr val="C00000"/>
              </a:solidFill>
            </a:endParaRPr>
          </a:p>
          <a:p>
            <a:pPr marL="0" indent="0">
              <a:buNone/>
            </a:pPr>
            <a:r>
              <a:rPr lang="en-US" b="1" dirty="0">
                <a:solidFill>
                  <a:srgbClr val="C00000"/>
                </a:solidFill>
              </a:rPr>
              <a:t>2. Development of local healthcare networks</a:t>
            </a:r>
            <a:endParaRPr lang="en-US" dirty="0"/>
          </a:p>
          <a:p>
            <a:pPr marL="514350" indent="-514350">
              <a:buFont typeface="+mj-lt"/>
              <a:buAutoNum type="arabicPeriod"/>
            </a:pPr>
            <a:endParaRPr lang="en-US" dirty="0"/>
          </a:p>
        </p:txBody>
      </p:sp>
      <p:sp>
        <p:nvSpPr>
          <p:cNvPr id="4" name="Slide Number Placeholder 3">
            <a:extLst>
              <a:ext uri="{FF2B5EF4-FFF2-40B4-BE49-F238E27FC236}">
                <a16:creationId xmlns:a16="http://schemas.microsoft.com/office/drawing/2014/main" id="{28E80971-527E-4057-B727-F5CD639ADD0C}"/>
              </a:ext>
            </a:extLst>
          </p:cNvPr>
          <p:cNvSpPr>
            <a:spLocks noGrp="1"/>
          </p:cNvSpPr>
          <p:nvPr>
            <p:ph type="sldNum" sz="quarter" idx="12"/>
          </p:nvPr>
        </p:nvSpPr>
        <p:spPr/>
        <p:txBody>
          <a:bodyPr/>
          <a:lstStyle/>
          <a:p>
            <a:fld id="{DCA04636-437D-4B45-AD90-C87899FCEE9F}" type="slidenum">
              <a:rPr lang="en-US" smtClean="0"/>
              <a:t>7</a:t>
            </a:fld>
            <a:endParaRPr lang="en-US"/>
          </a:p>
        </p:txBody>
      </p:sp>
    </p:spTree>
    <p:extLst>
      <p:ext uri="{BB962C8B-B14F-4D97-AF65-F5344CB8AC3E}">
        <p14:creationId xmlns:p14="http://schemas.microsoft.com/office/powerpoint/2010/main" val="84321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FA526B-1CCE-482B-A88A-E71CAD10BC48}"/>
              </a:ext>
            </a:extLst>
          </p:cNvPr>
          <p:cNvSpPr>
            <a:spLocks noGrp="1"/>
          </p:cNvSpPr>
          <p:nvPr>
            <p:ph type="title"/>
          </p:nvPr>
        </p:nvSpPr>
        <p:spPr>
          <a:xfrm>
            <a:off x="1333749" y="1871556"/>
            <a:ext cx="9524501" cy="1557444"/>
          </a:xfrm>
        </p:spPr>
        <p:txBody>
          <a:bodyPr>
            <a:normAutofit/>
          </a:bodyPr>
          <a:lstStyle/>
          <a:p>
            <a:pPr algn="ctr"/>
            <a:r>
              <a:rPr lang="en-US" sz="5400" b="1" dirty="0">
                <a:solidFill>
                  <a:srgbClr val="C00000"/>
                </a:solidFill>
              </a:rPr>
              <a:t>2. Overviews</a:t>
            </a:r>
          </a:p>
        </p:txBody>
      </p:sp>
      <p:sp>
        <p:nvSpPr>
          <p:cNvPr id="4" name="Slide Number Placeholder 3">
            <a:extLst>
              <a:ext uri="{FF2B5EF4-FFF2-40B4-BE49-F238E27FC236}">
                <a16:creationId xmlns:a16="http://schemas.microsoft.com/office/drawing/2014/main" id="{B0850DEB-958D-4934-97B9-BB532D77F211}"/>
              </a:ext>
            </a:extLst>
          </p:cNvPr>
          <p:cNvSpPr>
            <a:spLocks noGrp="1"/>
          </p:cNvSpPr>
          <p:nvPr>
            <p:ph type="sldNum" sz="quarter" idx="12"/>
          </p:nvPr>
        </p:nvSpPr>
        <p:spPr/>
        <p:txBody>
          <a:bodyPr/>
          <a:lstStyle/>
          <a:p>
            <a:fld id="{DCA04636-437D-4B45-AD90-C87899FCEE9F}" type="slidenum">
              <a:rPr lang="en-US" smtClean="0"/>
              <a:t>8</a:t>
            </a:fld>
            <a:endParaRPr lang="en-US"/>
          </a:p>
        </p:txBody>
      </p:sp>
      <p:cxnSp>
        <p:nvCxnSpPr>
          <p:cNvPr id="8" name="Straight Connector 7">
            <a:extLst>
              <a:ext uri="{FF2B5EF4-FFF2-40B4-BE49-F238E27FC236}">
                <a16:creationId xmlns:a16="http://schemas.microsoft.com/office/drawing/2014/main" id="{C1EE6F5F-10A7-4C45-9A9F-8D03B2CB5CDD}"/>
              </a:ext>
            </a:extLst>
          </p:cNvPr>
          <p:cNvCxnSpPr/>
          <p:nvPr/>
        </p:nvCxnSpPr>
        <p:spPr>
          <a:xfrm>
            <a:off x="4159320" y="3531741"/>
            <a:ext cx="387335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493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2FE93-C1EF-4380-AD93-ED4E066A56DD}"/>
              </a:ext>
            </a:extLst>
          </p:cNvPr>
          <p:cNvSpPr>
            <a:spLocks noGrp="1"/>
          </p:cNvSpPr>
          <p:nvPr>
            <p:ph type="title"/>
          </p:nvPr>
        </p:nvSpPr>
        <p:spPr/>
        <p:txBody>
          <a:bodyPr>
            <a:normAutofit/>
          </a:bodyPr>
          <a:lstStyle/>
          <a:p>
            <a:r>
              <a:rPr lang="en-US" sz="3200" b="1" dirty="0">
                <a:solidFill>
                  <a:srgbClr val="C00000"/>
                </a:solidFill>
              </a:rPr>
              <a:t>Overview</a:t>
            </a:r>
          </a:p>
        </p:txBody>
      </p:sp>
      <p:sp>
        <p:nvSpPr>
          <p:cNvPr id="3" name="Content Placeholder 2">
            <a:extLst>
              <a:ext uri="{FF2B5EF4-FFF2-40B4-BE49-F238E27FC236}">
                <a16:creationId xmlns:a16="http://schemas.microsoft.com/office/drawing/2014/main" id="{386C7D03-36DD-4199-8D67-77C1E391B6F2}"/>
              </a:ext>
            </a:extLst>
          </p:cNvPr>
          <p:cNvSpPr>
            <a:spLocks noGrp="1"/>
          </p:cNvSpPr>
          <p:nvPr>
            <p:ph idx="1"/>
          </p:nvPr>
        </p:nvSpPr>
        <p:spPr>
          <a:xfrm>
            <a:off x="838200" y="1165146"/>
            <a:ext cx="4572000" cy="4719638"/>
          </a:xfrm>
        </p:spPr>
        <p:txBody>
          <a:bodyPr>
            <a:normAutofit/>
          </a:bodyPr>
          <a:lstStyle/>
          <a:p>
            <a:pPr marL="0" indent="0">
              <a:buNone/>
            </a:pPr>
            <a:r>
              <a:rPr lang="en-US" sz="2400" dirty="0"/>
              <a:t>Technology application for Healthcare system develop rapidly, economically, effectively and improve community health</a:t>
            </a:r>
          </a:p>
          <a:p>
            <a:pPr marL="0" indent="0">
              <a:buNone/>
            </a:pPr>
            <a:endParaRPr lang="en-US" sz="2400" dirty="0"/>
          </a:p>
          <a:p>
            <a:pPr marL="0" indent="0">
              <a:buNone/>
            </a:pPr>
            <a:r>
              <a:rPr lang="en-US" sz="2400" dirty="0"/>
              <a:t>Medical facilities are constantly invested, upgraded and improved information technology systems.</a:t>
            </a:r>
          </a:p>
          <a:p>
            <a:pPr marL="0" indent="0">
              <a:buNone/>
            </a:pPr>
            <a:endParaRPr lang="en-US" sz="2400" dirty="0"/>
          </a:p>
          <a:p>
            <a:pPr marL="0" indent="0">
              <a:buNone/>
            </a:pPr>
            <a:endParaRPr lang="en-US" sz="2000" dirty="0"/>
          </a:p>
        </p:txBody>
      </p:sp>
      <p:sp>
        <p:nvSpPr>
          <p:cNvPr id="4" name="Slide Number Placeholder 3">
            <a:extLst>
              <a:ext uri="{FF2B5EF4-FFF2-40B4-BE49-F238E27FC236}">
                <a16:creationId xmlns:a16="http://schemas.microsoft.com/office/drawing/2014/main" id="{2C29E8BE-27E1-43B4-8887-2F2F67A223AB}"/>
              </a:ext>
            </a:extLst>
          </p:cNvPr>
          <p:cNvSpPr>
            <a:spLocks noGrp="1"/>
          </p:cNvSpPr>
          <p:nvPr>
            <p:ph type="sldNum" sz="quarter" idx="12"/>
          </p:nvPr>
        </p:nvSpPr>
        <p:spPr/>
        <p:txBody>
          <a:bodyPr/>
          <a:lstStyle/>
          <a:p>
            <a:fld id="{DCA04636-437D-4B45-AD90-C87899FCEE9F}" type="slidenum">
              <a:rPr lang="en-US" smtClean="0"/>
              <a:t>9</a:t>
            </a:fld>
            <a:endParaRPr lang="en-US"/>
          </a:p>
        </p:txBody>
      </p:sp>
      <p:pic>
        <p:nvPicPr>
          <p:cNvPr id="6" name="Picture 5">
            <a:extLst>
              <a:ext uri="{FF2B5EF4-FFF2-40B4-BE49-F238E27FC236}">
                <a16:creationId xmlns:a16="http://schemas.microsoft.com/office/drawing/2014/main" id="{ACA12188-7045-42C2-ABCF-6E9FAD9B6CE6}"/>
              </a:ext>
            </a:extLst>
          </p:cNvPr>
          <p:cNvPicPr>
            <a:picLocks noChangeAspect="1"/>
          </p:cNvPicPr>
          <p:nvPr/>
        </p:nvPicPr>
        <p:blipFill>
          <a:blip r:embed="rId3"/>
          <a:stretch>
            <a:fillRect/>
          </a:stretch>
        </p:blipFill>
        <p:spPr>
          <a:xfrm>
            <a:off x="5775960" y="1165146"/>
            <a:ext cx="5577840" cy="4180275"/>
          </a:xfrm>
          <a:prstGeom prst="rect">
            <a:avLst/>
          </a:prstGeom>
        </p:spPr>
      </p:pic>
    </p:spTree>
    <p:extLst>
      <p:ext uri="{BB962C8B-B14F-4D97-AF65-F5344CB8AC3E}">
        <p14:creationId xmlns:p14="http://schemas.microsoft.com/office/powerpoint/2010/main" val="3951530293"/>
      </p:ext>
    </p:extLst>
  </p:cSld>
  <p:clrMapOvr>
    <a:masterClrMapping/>
  </p:clrMapOvr>
</p:sld>
</file>

<file path=ppt/theme/theme1.xml><?xml version="1.0" encoding="utf-8"?>
<a:theme xmlns:a="http://schemas.openxmlformats.org/drawingml/2006/main" name="Template PresentationGo">
  <a:themeElements>
    <a:clrScheme name="PGO">
      <a:dk1>
        <a:sysClr val="windowText" lastClr="000000"/>
      </a:dk1>
      <a:lt1>
        <a:sysClr val="window" lastClr="FFFFFF"/>
      </a:lt1>
      <a:dk2>
        <a:srgbClr val="063951"/>
      </a:dk2>
      <a:lt2>
        <a:srgbClr val="F0EEEF"/>
      </a:lt2>
      <a:accent1>
        <a:srgbClr val="00B09B"/>
      </a:accent1>
      <a:accent2>
        <a:srgbClr val="F36F13"/>
      </a:accent2>
      <a:accent3>
        <a:srgbClr val="0D95BC"/>
      </a:accent3>
      <a:accent4>
        <a:srgbClr val="EBCB38"/>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PresentationGo Dark">
  <a:themeElements>
    <a:clrScheme name="PGO">
      <a:dk1>
        <a:sysClr val="windowText" lastClr="000000"/>
      </a:dk1>
      <a:lt1>
        <a:sysClr val="window" lastClr="FFFFFF"/>
      </a:lt1>
      <a:dk2>
        <a:srgbClr val="063951"/>
      </a:dk2>
      <a:lt2>
        <a:srgbClr val="F0EEEF"/>
      </a:lt2>
      <a:accent1>
        <a:srgbClr val="00B09B"/>
      </a:accent1>
      <a:accent2>
        <a:srgbClr val="F36F13"/>
      </a:accent2>
      <a:accent3>
        <a:srgbClr val="0D95BC"/>
      </a:accent3>
      <a:accent4>
        <a:srgbClr val="EBCB38"/>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emplate PresentationGo">
  <a:themeElements>
    <a:clrScheme name="PGO">
      <a:dk1>
        <a:sysClr val="windowText" lastClr="000000"/>
      </a:dk1>
      <a:lt1>
        <a:sysClr val="window" lastClr="FFFFFF"/>
      </a:lt1>
      <a:dk2>
        <a:srgbClr val="063951"/>
      </a:dk2>
      <a:lt2>
        <a:srgbClr val="F0EEEF"/>
      </a:lt2>
      <a:accent1>
        <a:srgbClr val="00B09B"/>
      </a:accent1>
      <a:accent2>
        <a:srgbClr val="F36F13"/>
      </a:accent2>
      <a:accent3>
        <a:srgbClr val="0D95BC"/>
      </a:accent3>
      <a:accent4>
        <a:srgbClr val="EBCB38"/>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emplate PresentationGo Dark">
  <a:themeElements>
    <a:clrScheme name="PGO">
      <a:dk1>
        <a:sysClr val="windowText" lastClr="000000"/>
      </a:dk1>
      <a:lt1>
        <a:sysClr val="window" lastClr="FFFFFF"/>
      </a:lt1>
      <a:dk2>
        <a:srgbClr val="063951"/>
      </a:dk2>
      <a:lt2>
        <a:srgbClr val="F0EEEF"/>
      </a:lt2>
      <a:accent1>
        <a:srgbClr val="00B09B"/>
      </a:accent1>
      <a:accent2>
        <a:srgbClr val="F36F13"/>
      </a:accent2>
      <a:accent3>
        <a:srgbClr val="0D95BC"/>
      </a:accent3>
      <a:accent4>
        <a:srgbClr val="EBCB38"/>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772</Words>
  <Application>Microsoft Office PowerPoint</Application>
  <PresentationFormat>Widescreen</PresentationFormat>
  <Paragraphs>127</Paragraphs>
  <Slides>20</Slides>
  <Notes>10</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20</vt:i4>
      </vt:variant>
    </vt:vector>
  </HeadingPairs>
  <TitlesOfParts>
    <vt:vector size="32" baseType="lpstr">
      <vt:lpstr>Arial</vt:lpstr>
      <vt:lpstr>Calibri</vt:lpstr>
      <vt:lpstr>Calibri Light</vt:lpstr>
      <vt:lpstr>Helvetica</vt:lpstr>
      <vt:lpstr>Open Sans</vt:lpstr>
      <vt:lpstr>Template PresentationGo</vt:lpstr>
      <vt:lpstr>Template PresentationGo Dark</vt:lpstr>
      <vt:lpstr>Custom Design</vt:lpstr>
      <vt:lpstr>1_Template PresentationGo</vt:lpstr>
      <vt:lpstr>1_Template PresentationGo Dark</vt:lpstr>
      <vt:lpstr>1_Custom Design</vt:lpstr>
      <vt:lpstr>Office Theme</vt:lpstr>
      <vt:lpstr>Technology Applications for  Preventive Medicine and Health Promotion  in Viet Nam</vt:lpstr>
      <vt:lpstr>Contents</vt:lpstr>
      <vt:lpstr>1. Introduction</vt:lpstr>
      <vt:lpstr>Vietnam Profile</vt:lpstr>
      <vt:lpstr>PowerPoint Presentation</vt:lpstr>
      <vt:lpstr>Health’s System</vt:lpstr>
      <vt:lpstr>National Programes</vt:lpstr>
      <vt:lpstr>2. Overviews</vt:lpstr>
      <vt:lpstr>Overview</vt:lpstr>
      <vt:lpstr>2.1. Hospital Information System (HIS)</vt:lpstr>
      <vt:lpstr>2.1. Hospital Information System (HIS)</vt:lpstr>
      <vt:lpstr>2.1. Hospital Information System (HIS)</vt:lpstr>
      <vt:lpstr>2.2. Electronic medical records (EMR) &amp;  Picture Archiving and Communication System (PACS)</vt:lpstr>
      <vt:lpstr>2.3. Vaccination management information system</vt:lpstr>
      <vt:lpstr>2.4 Electronic communicable disease surveillance system (eCDS)</vt:lpstr>
      <vt:lpstr>2.5. Telehealth </vt:lpstr>
      <vt:lpstr>Successful case </vt:lpstr>
      <vt:lpstr>3. Problems and Challenges </vt:lpstr>
      <vt:lpstr>Problems and Challenges </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Technology Applications for  Preventive Medicine and Health Promotion  in Viet Nam</dc:title>
  <dc:creator>Bs.Vo Thanh Phong</dc:creator>
  <cp:lastModifiedBy>Bs.Vo Thanh Phong</cp:lastModifiedBy>
  <cp:revision>5</cp:revision>
  <dcterms:created xsi:type="dcterms:W3CDTF">2019-07-30T07:45:02Z</dcterms:created>
  <dcterms:modified xsi:type="dcterms:W3CDTF">2019-07-30T07:52:39Z</dcterms:modified>
</cp:coreProperties>
</file>