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71" r:id="rId6"/>
    <p:sldId id="261" r:id="rId7"/>
    <p:sldId id="259" r:id="rId8"/>
    <p:sldId id="260" r:id="rId9"/>
    <p:sldId id="265" r:id="rId10"/>
    <p:sldId id="264" r:id="rId11"/>
    <p:sldId id="262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562" autoAdjust="0"/>
  </p:normalViewPr>
  <p:slideViewPr>
    <p:cSldViewPr snapToGrid="0">
      <p:cViewPr varScale="1">
        <p:scale>
          <a:sx n="64" d="100"/>
          <a:sy n="64" d="100"/>
        </p:scale>
        <p:origin x="17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488D2-CE79-4B18-BFAD-1A7C924993C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4B85C0-3929-4006-9F5B-193F3E688EAF}">
      <dgm:prSet/>
      <dgm:spPr/>
      <dgm:t>
        <a:bodyPr/>
        <a:lstStyle/>
        <a:p>
          <a:r>
            <a:rPr lang="en-AU" dirty="0"/>
            <a:t>Radio broadcasting awareness</a:t>
          </a:r>
          <a:endParaRPr lang="en-US" dirty="0"/>
        </a:p>
      </dgm:t>
    </dgm:pt>
    <dgm:pt modelId="{A8DAF8C3-B9B5-4772-A82E-3BEE84BBBB3D}" type="parTrans" cxnId="{00DFC8C1-E5D3-4CD2-BB1F-AC24F37852D2}">
      <dgm:prSet/>
      <dgm:spPr/>
      <dgm:t>
        <a:bodyPr/>
        <a:lstStyle/>
        <a:p>
          <a:endParaRPr lang="en-US"/>
        </a:p>
      </dgm:t>
    </dgm:pt>
    <dgm:pt modelId="{CDEC85A5-9F70-420F-8084-A8E64D056020}" type="sibTrans" cxnId="{00DFC8C1-E5D3-4CD2-BB1F-AC24F37852D2}">
      <dgm:prSet/>
      <dgm:spPr/>
      <dgm:t>
        <a:bodyPr/>
        <a:lstStyle/>
        <a:p>
          <a:endParaRPr lang="en-US"/>
        </a:p>
      </dgm:t>
    </dgm:pt>
    <dgm:pt modelId="{263DB496-D8CB-4AD2-970F-4784BE90B413}">
      <dgm:prSet/>
      <dgm:spPr/>
      <dgm:t>
        <a:bodyPr/>
        <a:lstStyle/>
        <a:p>
          <a:r>
            <a:rPr lang="en-AU" dirty="0"/>
            <a:t>Road show and drama</a:t>
          </a:r>
          <a:endParaRPr lang="en-US" dirty="0"/>
        </a:p>
      </dgm:t>
    </dgm:pt>
    <dgm:pt modelId="{9B7F91B9-96B7-4F37-A179-A7A000050530}" type="parTrans" cxnId="{59987FF6-D8CC-43DB-BC9E-651348B448E3}">
      <dgm:prSet/>
      <dgm:spPr/>
      <dgm:t>
        <a:bodyPr/>
        <a:lstStyle/>
        <a:p>
          <a:endParaRPr lang="en-US"/>
        </a:p>
      </dgm:t>
    </dgm:pt>
    <dgm:pt modelId="{ABD08586-6D97-4C9F-8A59-5C22FE95D6C8}" type="sibTrans" cxnId="{59987FF6-D8CC-43DB-BC9E-651348B448E3}">
      <dgm:prSet/>
      <dgm:spPr/>
      <dgm:t>
        <a:bodyPr/>
        <a:lstStyle/>
        <a:p>
          <a:endParaRPr lang="en-US"/>
        </a:p>
      </dgm:t>
    </dgm:pt>
    <dgm:pt modelId="{62426250-6D22-4FB4-840E-4D9A28EC5AA7}">
      <dgm:prSet/>
      <dgm:spPr/>
      <dgm:t>
        <a:bodyPr/>
        <a:lstStyle/>
        <a:p>
          <a:r>
            <a:rPr lang="en-AU" dirty="0"/>
            <a:t>Poster and pamphlets</a:t>
          </a:r>
          <a:endParaRPr lang="en-US" dirty="0"/>
        </a:p>
      </dgm:t>
    </dgm:pt>
    <dgm:pt modelId="{34A5928A-DC82-479B-BB66-52813D0BB60E}" type="parTrans" cxnId="{495FACB3-16BA-4877-BBA0-B51D8C6080A1}">
      <dgm:prSet/>
      <dgm:spPr/>
      <dgm:t>
        <a:bodyPr/>
        <a:lstStyle/>
        <a:p>
          <a:endParaRPr lang="en-US"/>
        </a:p>
      </dgm:t>
    </dgm:pt>
    <dgm:pt modelId="{D0C9F06F-CA8A-401B-94F0-A15B31D70DF3}" type="sibTrans" cxnId="{495FACB3-16BA-4877-BBA0-B51D8C6080A1}">
      <dgm:prSet/>
      <dgm:spPr/>
      <dgm:t>
        <a:bodyPr/>
        <a:lstStyle/>
        <a:p>
          <a:endParaRPr lang="en-US"/>
        </a:p>
      </dgm:t>
    </dgm:pt>
    <dgm:pt modelId="{E1F6965C-E097-4D6B-80D6-0F453CE202E9}" type="pres">
      <dgm:prSet presAssocID="{F37488D2-CE79-4B18-BFAD-1A7C924993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7FB6BC-9B33-4FA9-A652-E7586B7F5794}" type="pres">
      <dgm:prSet presAssocID="{CE4B85C0-3929-4006-9F5B-193F3E688EA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B60B22-B6CE-487F-87A5-0AD9FC33AA65}" type="pres">
      <dgm:prSet presAssocID="{CDEC85A5-9F70-420F-8084-A8E64D056020}" presName="spacer" presStyleCnt="0"/>
      <dgm:spPr/>
    </dgm:pt>
    <dgm:pt modelId="{0CFB8B2F-B43C-4A6C-A2C3-6AECA6EC37DA}" type="pres">
      <dgm:prSet presAssocID="{263DB496-D8CB-4AD2-970F-4784BE90B4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739DA-FBE7-4F28-BF20-A4910ADEE07A}" type="pres">
      <dgm:prSet presAssocID="{ABD08586-6D97-4C9F-8A59-5C22FE95D6C8}" presName="spacer" presStyleCnt="0"/>
      <dgm:spPr/>
    </dgm:pt>
    <dgm:pt modelId="{C291C965-B18D-4C02-BD6B-DD4E73E3D6B8}" type="pres">
      <dgm:prSet presAssocID="{62426250-6D22-4FB4-840E-4D9A28EC5A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987FF6-D8CC-43DB-BC9E-651348B448E3}" srcId="{F37488D2-CE79-4B18-BFAD-1A7C924993CA}" destId="{263DB496-D8CB-4AD2-970F-4784BE90B413}" srcOrd="1" destOrd="0" parTransId="{9B7F91B9-96B7-4F37-A179-A7A000050530}" sibTransId="{ABD08586-6D97-4C9F-8A59-5C22FE95D6C8}"/>
    <dgm:cxn modelId="{C447A918-1241-4875-9A5C-BB02B6551432}" type="presOf" srcId="{62426250-6D22-4FB4-840E-4D9A28EC5AA7}" destId="{C291C965-B18D-4C02-BD6B-DD4E73E3D6B8}" srcOrd="0" destOrd="0" presId="urn:microsoft.com/office/officeart/2005/8/layout/vList2"/>
    <dgm:cxn modelId="{4BBE1A06-F8CB-43B3-9207-F54815226B76}" type="presOf" srcId="{263DB496-D8CB-4AD2-970F-4784BE90B413}" destId="{0CFB8B2F-B43C-4A6C-A2C3-6AECA6EC37DA}" srcOrd="0" destOrd="0" presId="urn:microsoft.com/office/officeart/2005/8/layout/vList2"/>
    <dgm:cxn modelId="{00DFC8C1-E5D3-4CD2-BB1F-AC24F37852D2}" srcId="{F37488D2-CE79-4B18-BFAD-1A7C924993CA}" destId="{CE4B85C0-3929-4006-9F5B-193F3E688EAF}" srcOrd="0" destOrd="0" parTransId="{A8DAF8C3-B9B5-4772-A82E-3BEE84BBBB3D}" sibTransId="{CDEC85A5-9F70-420F-8084-A8E64D056020}"/>
    <dgm:cxn modelId="{73B8A2A3-9FCE-41AE-8934-88CEF12FB4D5}" type="presOf" srcId="{CE4B85C0-3929-4006-9F5B-193F3E688EAF}" destId="{397FB6BC-9B33-4FA9-A652-E7586B7F5794}" srcOrd="0" destOrd="0" presId="urn:microsoft.com/office/officeart/2005/8/layout/vList2"/>
    <dgm:cxn modelId="{495FACB3-16BA-4877-BBA0-B51D8C6080A1}" srcId="{F37488D2-CE79-4B18-BFAD-1A7C924993CA}" destId="{62426250-6D22-4FB4-840E-4D9A28EC5AA7}" srcOrd="2" destOrd="0" parTransId="{34A5928A-DC82-479B-BB66-52813D0BB60E}" sibTransId="{D0C9F06F-CA8A-401B-94F0-A15B31D70DF3}"/>
    <dgm:cxn modelId="{83E9C6C3-A83B-462B-BFA5-27561B717A66}" type="presOf" srcId="{F37488D2-CE79-4B18-BFAD-1A7C924993CA}" destId="{E1F6965C-E097-4D6B-80D6-0F453CE202E9}" srcOrd="0" destOrd="0" presId="urn:microsoft.com/office/officeart/2005/8/layout/vList2"/>
    <dgm:cxn modelId="{CBF82320-F267-4B40-B03B-827DFBCD1DD6}" type="presParOf" srcId="{E1F6965C-E097-4D6B-80D6-0F453CE202E9}" destId="{397FB6BC-9B33-4FA9-A652-E7586B7F5794}" srcOrd="0" destOrd="0" presId="urn:microsoft.com/office/officeart/2005/8/layout/vList2"/>
    <dgm:cxn modelId="{65682C08-D91D-41AB-AE6D-1143178F4130}" type="presParOf" srcId="{E1F6965C-E097-4D6B-80D6-0F453CE202E9}" destId="{10B60B22-B6CE-487F-87A5-0AD9FC33AA65}" srcOrd="1" destOrd="0" presId="urn:microsoft.com/office/officeart/2005/8/layout/vList2"/>
    <dgm:cxn modelId="{372394FC-01C6-4A4D-9C39-50B7E2761B00}" type="presParOf" srcId="{E1F6965C-E097-4D6B-80D6-0F453CE202E9}" destId="{0CFB8B2F-B43C-4A6C-A2C3-6AECA6EC37DA}" srcOrd="2" destOrd="0" presId="urn:microsoft.com/office/officeart/2005/8/layout/vList2"/>
    <dgm:cxn modelId="{8D3C4040-B3F6-42CB-9BA8-EA1F19EB415C}" type="presParOf" srcId="{E1F6965C-E097-4D6B-80D6-0F453CE202E9}" destId="{6EC739DA-FBE7-4F28-BF20-A4910ADEE07A}" srcOrd="3" destOrd="0" presId="urn:microsoft.com/office/officeart/2005/8/layout/vList2"/>
    <dgm:cxn modelId="{06DC67E9-C2DF-4CC8-8939-2D7CF5C00016}" type="presParOf" srcId="{E1F6965C-E097-4D6B-80D6-0F453CE202E9}" destId="{C291C965-B18D-4C02-BD6B-DD4E73E3D6B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74A097-A518-47BB-A06E-FF44DF4E3E29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AA4626C-2355-4901-B3F7-4994BF31E24E}">
      <dgm:prSet custT="1"/>
      <dgm:spPr/>
      <dgm:t>
        <a:bodyPr/>
        <a:lstStyle/>
        <a:p>
          <a:r>
            <a:rPr lang="en-AU" sz="1800" dirty="0"/>
            <a:t>Remoteness of the islands</a:t>
          </a:r>
          <a:endParaRPr lang="en-US" sz="1800" dirty="0"/>
        </a:p>
      </dgm:t>
    </dgm:pt>
    <dgm:pt modelId="{3660592B-1C3D-4A08-8D4C-3E5E16DB74BA}" type="parTrans" cxnId="{062A7222-6B7E-4C61-9B7E-DE37989BBC06}">
      <dgm:prSet/>
      <dgm:spPr/>
      <dgm:t>
        <a:bodyPr/>
        <a:lstStyle/>
        <a:p>
          <a:endParaRPr lang="en-US"/>
        </a:p>
      </dgm:t>
    </dgm:pt>
    <dgm:pt modelId="{41D0C591-9D1A-43A7-8D17-8D082E837161}" type="sibTrans" cxnId="{062A7222-6B7E-4C61-9B7E-DE37989BBC06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71B73542-9959-4127-AF89-A044335201AA}">
      <dgm:prSet custT="1"/>
      <dgm:spPr/>
      <dgm:t>
        <a:bodyPr/>
        <a:lstStyle/>
        <a:p>
          <a:r>
            <a:rPr lang="en-AU" sz="2400" dirty="0"/>
            <a:t>Internet</a:t>
          </a:r>
          <a:r>
            <a:rPr lang="en-AU" sz="1200" dirty="0"/>
            <a:t> connection on the islands</a:t>
          </a:r>
          <a:endParaRPr lang="en-US" sz="1200" dirty="0"/>
        </a:p>
      </dgm:t>
    </dgm:pt>
    <dgm:pt modelId="{FF4E6487-45A3-4C0E-ABFE-CABFC9167DE3}" type="parTrans" cxnId="{CDFA6576-9A6A-4A88-BEA2-C81EEEDBDD85}">
      <dgm:prSet/>
      <dgm:spPr/>
      <dgm:t>
        <a:bodyPr/>
        <a:lstStyle/>
        <a:p>
          <a:endParaRPr lang="en-US"/>
        </a:p>
      </dgm:t>
    </dgm:pt>
    <dgm:pt modelId="{C6C6F8F8-FB6D-4865-9772-0193415296E3}" type="sibTrans" cxnId="{CDFA6576-9A6A-4A88-BEA2-C81EEEDBDD85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A475B914-7106-4C51-B959-6E9E2842B661}">
      <dgm:prSet custT="1"/>
      <dgm:spPr/>
      <dgm:t>
        <a:bodyPr/>
        <a:lstStyle/>
        <a:p>
          <a:r>
            <a:rPr lang="en-AU" sz="1600" dirty="0"/>
            <a:t>Internal health network infrastructure</a:t>
          </a:r>
          <a:endParaRPr lang="en-US" sz="1600" dirty="0"/>
        </a:p>
      </dgm:t>
    </dgm:pt>
    <dgm:pt modelId="{7CA412D3-2788-427F-889C-8E9CF562C63A}" type="parTrans" cxnId="{D97EAF05-1256-421C-A00E-721F06FE16EA}">
      <dgm:prSet/>
      <dgm:spPr/>
      <dgm:t>
        <a:bodyPr/>
        <a:lstStyle/>
        <a:p>
          <a:endParaRPr lang="en-US"/>
        </a:p>
      </dgm:t>
    </dgm:pt>
    <dgm:pt modelId="{EFDF6F29-F75C-4668-9674-6B8F1AA81CB5}" type="sibTrans" cxnId="{D97EAF05-1256-421C-A00E-721F06FE16EA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B711BA42-3BD6-4237-84B0-54B6796CA1DC}">
      <dgm:prSet custT="1"/>
      <dgm:spPr/>
      <dgm:t>
        <a:bodyPr/>
        <a:lstStyle/>
        <a:p>
          <a:r>
            <a:rPr lang="en-AU" sz="1800" dirty="0"/>
            <a:t>Digital literacy of the citizens</a:t>
          </a:r>
          <a:endParaRPr lang="en-US" sz="1800" dirty="0"/>
        </a:p>
      </dgm:t>
    </dgm:pt>
    <dgm:pt modelId="{69942DC2-B5FE-4B3F-90D2-0F6EB943A1A5}" type="parTrans" cxnId="{1B49FE62-6B46-4542-BD6C-440FBA2AA97F}">
      <dgm:prSet/>
      <dgm:spPr/>
      <dgm:t>
        <a:bodyPr/>
        <a:lstStyle/>
        <a:p>
          <a:endParaRPr lang="en-US"/>
        </a:p>
      </dgm:t>
    </dgm:pt>
    <dgm:pt modelId="{6F22CA6D-A420-406B-940C-86EE0C6B7A5F}" type="sibTrans" cxnId="{1B49FE62-6B46-4542-BD6C-440FBA2AA97F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E8D45A69-BB36-4A3D-998B-3FAAA53878A2}">
      <dgm:prSet custT="1"/>
      <dgm:spPr/>
      <dgm:t>
        <a:bodyPr/>
        <a:lstStyle/>
        <a:p>
          <a:r>
            <a:rPr lang="en-US" sz="1400" dirty="0"/>
            <a:t>Responsible officer for digital health promotions</a:t>
          </a:r>
        </a:p>
      </dgm:t>
    </dgm:pt>
    <dgm:pt modelId="{D8716A1E-4694-4B5D-9BEC-15358519E788}" type="parTrans" cxnId="{8FB12D81-7602-4BB6-BD81-F8675677A544}">
      <dgm:prSet/>
      <dgm:spPr/>
      <dgm:t>
        <a:bodyPr/>
        <a:lstStyle/>
        <a:p>
          <a:endParaRPr lang="en-US"/>
        </a:p>
      </dgm:t>
    </dgm:pt>
    <dgm:pt modelId="{2A24053D-A71F-4885-AA44-0D2CFE2C902B}" type="sibTrans" cxnId="{8FB12D81-7602-4BB6-BD81-F8675677A544}">
      <dgm:prSet phldrT="05" phldr="0"/>
      <dgm:spPr/>
      <dgm:t>
        <a:bodyPr/>
        <a:lstStyle/>
        <a:p>
          <a:r>
            <a:rPr lang="en-US"/>
            <a:t>05</a:t>
          </a:r>
        </a:p>
      </dgm:t>
    </dgm:pt>
    <dgm:pt modelId="{EFFBEC33-58C7-4041-8928-BFDB8823D705}" type="pres">
      <dgm:prSet presAssocID="{0E74A097-A518-47BB-A06E-FF44DF4E3E29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AE8295-17E8-4908-A8EA-24118E32D4A3}" type="pres">
      <dgm:prSet presAssocID="{2AA4626C-2355-4901-B3F7-4994BF31E24E}" presName="compositeNode" presStyleCnt="0">
        <dgm:presLayoutVars>
          <dgm:bulletEnabled val="1"/>
        </dgm:presLayoutVars>
      </dgm:prSet>
      <dgm:spPr/>
    </dgm:pt>
    <dgm:pt modelId="{83C54018-778E-4FB4-93E8-E201AED40A4A}" type="pres">
      <dgm:prSet presAssocID="{2AA4626C-2355-4901-B3F7-4994BF31E24E}" presName="bgRect" presStyleLbl="alignNode1" presStyleIdx="0" presStyleCnt="5"/>
      <dgm:spPr/>
      <dgm:t>
        <a:bodyPr/>
        <a:lstStyle/>
        <a:p>
          <a:endParaRPr lang="ru-RU"/>
        </a:p>
      </dgm:t>
    </dgm:pt>
    <dgm:pt modelId="{39030BB2-0E1B-4078-B79C-A95C2B7502BD}" type="pres">
      <dgm:prSet presAssocID="{41D0C591-9D1A-43A7-8D17-8D082E837161}" presName="sibTransNodeRect" presStyleLbl="align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91C8A-70AF-4529-9170-36D6C174DB21}" type="pres">
      <dgm:prSet presAssocID="{2AA4626C-2355-4901-B3F7-4994BF31E24E}" presName="nodeRect" presStyleLbl="alig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4D303-63A7-427A-A1B2-4DF1ECD4CB4C}" type="pres">
      <dgm:prSet presAssocID="{41D0C591-9D1A-43A7-8D17-8D082E837161}" presName="sibTrans" presStyleCnt="0"/>
      <dgm:spPr/>
    </dgm:pt>
    <dgm:pt modelId="{9E191848-29F0-4D89-9FE6-4A27CB47FA11}" type="pres">
      <dgm:prSet presAssocID="{71B73542-9959-4127-AF89-A044335201AA}" presName="compositeNode" presStyleCnt="0">
        <dgm:presLayoutVars>
          <dgm:bulletEnabled val="1"/>
        </dgm:presLayoutVars>
      </dgm:prSet>
      <dgm:spPr/>
    </dgm:pt>
    <dgm:pt modelId="{DA1D95AF-6F1F-4A35-B537-41B32D49EAF7}" type="pres">
      <dgm:prSet presAssocID="{71B73542-9959-4127-AF89-A044335201AA}" presName="bgRect" presStyleLbl="alignNode1" presStyleIdx="1" presStyleCnt="5"/>
      <dgm:spPr/>
      <dgm:t>
        <a:bodyPr/>
        <a:lstStyle/>
        <a:p>
          <a:endParaRPr lang="ru-RU"/>
        </a:p>
      </dgm:t>
    </dgm:pt>
    <dgm:pt modelId="{9FB498FF-C1D4-468B-8F18-4E1A16981A91}" type="pres">
      <dgm:prSet presAssocID="{C6C6F8F8-FB6D-4865-9772-0193415296E3}" presName="sibTransNodeRect" presStyleLbl="align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0D4AB-391F-404E-B209-ABEBA2B22243}" type="pres">
      <dgm:prSet presAssocID="{71B73542-9959-4127-AF89-A044335201AA}" presName="nodeRect" presStyleLbl="alig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61C11-363D-4789-9AD1-C891B5FAD802}" type="pres">
      <dgm:prSet presAssocID="{C6C6F8F8-FB6D-4865-9772-0193415296E3}" presName="sibTrans" presStyleCnt="0"/>
      <dgm:spPr/>
    </dgm:pt>
    <dgm:pt modelId="{3FA73BB7-53E7-4DB1-8CDA-498953455614}" type="pres">
      <dgm:prSet presAssocID="{A475B914-7106-4C51-B959-6E9E2842B661}" presName="compositeNode" presStyleCnt="0">
        <dgm:presLayoutVars>
          <dgm:bulletEnabled val="1"/>
        </dgm:presLayoutVars>
      </dgm:prSet>
      <dgm:spPr/>
    </dgm:pt>
    <dgm:pt modelId="{0E0747B8-0328-4600-A6ED-2FFA1FD83984}" type="pres">
      <dgm:prSet presAssocID="{A475B914-7106-4C51-B959-6E9E2842B661}" presName="bgRect" presStyleLbl="alignNode1" presStyleIdx="2" presStyleCnt="5"/>
      <dgm:spPr/>
      <dgm:t>
        <a:bodyPr/>
        <a:lstStyle/>
        <a:p>
          <a:endParaRPr lang="ru-RU"/>
        </a:p>
      </dgm:t>
    </dgm:pt>
    <dgm:pt modelId="{BC195810-29D3-4273-B420-B991B16A3045}" type="pres">
      <dgm:prSet presAssocID="{EFDF6F29-F75C-4668-9674-6B8F1AA81CB5}" presName="sibTransNodeRect" presStyleLbl="align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456D2-64C4-4274-8F60-5360E3307232}" type="pres">
      <dgm:prSet presAssocID="{A475B914-7106-4C51-B959-6E9E2842B661}" presName="nodeRect" presStyleLbl="alig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EFDCD-FE1B-4B6D-92C0-B252885901A9}" type="pres">
      <dgm:prSet presAssocID="{EFDF6F29-F75C-4668-9674-6B8F1AA81CB5}" presName="sibTrans" presStyleCnt="0"/>
      <dgm:spPr/>
    </dgm:pt>
    <dgm:pt modelId="{2138F4B6-E946-4D2D-A5F4-598BDAC8D026}" type="pres">
      <dgm:prSet presAssocID="{B711BA42-3BD6-4237-84B0-54B6796CA1DC}" presName="compositeNode" presStyleCnt="0">
        <dgm:presLayoutVars>
          <dgm:bulletEnabled val="1"/>
        </dgm:presLayoutVars>
      </dgm:prSet>
      <dgm:spPr/>
    </dgm:pt>
    <dgm:pt modelId="{490934F4-B75D-43F5-B2D5-4D8536637CA1}" type="pres">
      <dgm:prSet presAssocID="{B711BA42-3BD6-4237-84B0-54B6796CA1DC}" presName="bgRect" presStyleLbl="alignNode1" presStyleIdx="3" presStyleCnt="5"/>
      <dgm:spPr/>
      <dgm:t>
        <a:bodyPr/>
        <a:lstStyle/>
        <a:p>
          <a:endParaRPr lang="ru-RU"/>
        </a:p>
      </dgm:t>
    </dgm:pt>
    <dgm:pt modelId="{7C2443BC-76A5-4793-96D4-4E797DAB4C1A}" type="pres">
      <dgm:prSet presAssocID="{6F22CA6D-A420-406B-940C-86EE0C6B7A5F}" presName="sibTransNodeRect" presStyleLbl="align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A815F-459F-4412-A5FF-CE04CA0667F0}" type="pres">
      <dgm:prSet presAssocID="{B711BA42-3BD6-4237-84B0-54B6796CA1DC}" presName="nodeRect" presStyleLbl="alig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CEA10-75C8-4D14-B178-C7E889C7CC31}" type="pres">
      <dgm:prSet presAssocID="{6F22CA6D-A420-406B-940C-86EE0C6B7A5F}" presName="sibTrans" presStyleCnt="0"/>
      <dgm:spPr/>
    </dgm:pt>
    <dgm:pt modelId="{57FD15ED-1D93-4762-85A8-0CC62476B3FB}" type="pres">
      <dgm:prSet presAssocID="{E8D45A69-BB36-4A3D-998B-3FAAA53878A2}" presName="compositeNode" presStyleCnt="0">
        <dgm:presLayoutVars>
          <dgm:bulletEnabled val="1"/>
        </dgm:presLayoutVars>
      </dgm:prSet>
      <dgm:spPr/>
    </dgm:pt>
    <dgm:pt modelId="{0856A2D8-9EEC-43F1-8F1F-D80F1F3A41D0}" type="pres">
      <dgm:prSet presAssocID="{E8D45A69-BB36-4A3D-998B-3FAAA53878A2}" presName="bgRect" presStyleLbl="alignNode1" presStyleIdx="4" presStyleCnt="5"/>
      <dgm:spPr/>
      <dgm:t>
        <a:bodyPr/>
        <a:lstStyle/>
        <a:p>
          <a:endParaRPr lang="ru-RU"/>
        </a:p>
      </dgm:t>
    </dgm:pt>
    <dgm:pt modelId="{4216C6AC-6901-4259-A9EC-8878CC646262}" type="pres">
      <dgm:prSet presAssocID="{2A24053D-A71F-4885-AA44-0D2CFE2C902B}" presName="sibTransNodeRect" presStyleLbl="align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AF446-1F32-4FDD-85C3-21DAE2E51E2C}" type="pres">
      <dgm:prSet presAssocID="{E8D45A69-BB36-4A3D-998B-3FAAA53878A2}" presName="nodeRect" presStyleLbl="alig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6D16AA-D22F-4B65-8824-076ED1E1D6C8}" type="presOf" srcId="{2AA4626C-2355-4901-B3F7-4994BF31E24E}" destId="{83C54018-778E-4FB4-93E8-E201AED40A4A}" srcOrd="0" destOrd="0" presId="urn:microsoft.com/office/officeart/2016/7/layout/LinearBlockProcessNumbered"/>
    <dgm:cxn modelId="{F59653C4-DDE1-4AFB-86FA-C1DAD156318E}" type="presOf" srcId="{71B73542-9959-4127-AF89-A044335201AA}" destId="{E3B0D4AB-391F-404E-B209-ABEBA2B22243}" srcOrd="1" destOrd="0" presId="urn:microsoft.com/office/officeart/2016/7/layout/LinearBlockProcessNumbered"/>
    <dgm:cxn modelId="{6C737351-A6F3-4544-B79C-7FAE6E1087B0}" type="presOf" srcId="{EFDF6F29-F75C-4668-9674-6B8F1AA81CB5}" destId="{BC195810-29D3-4273-B420-B991B16A3045}" srcOrd="0" destOrd="0" presId="urn:microsoft.com/office/officeart/2016/7/layout/LinearBlockProcessNumbered"/>
    <dgm:cxn modelId="{CDFA6576-9A6A-4A88-BEA2-C81EEEDBDD85}" srcId="{0E74A097-A518-47BB-A06E-FF44DF4E3E29}" destId="{71B73542-9959-4127-AF89-A044335201AA}" srcOrd="1" destOrd="0" parTransId="{FF4E6487-45A3-4C0E-ABFE-CABFC9167DE3}" sibTransId="{C6C6F8F8-FB6D-4865-9772-0193415296E3}"/>
    <dgm:cxn modelId="{1B49FE62-6B46-4542-BD6C-440FBA2AA97F}" srcId="{0E74A097-A518-47BB-A06E-FF44DF4E3E29}" destId="{B711BA42-3BD6-4237-84B0-54B6796CA1DC}" srcOrd="3" destOrd="0" parTransId="{69942DC2-B5FE-4B3F-90D2-0F6EB943A1A5}" sibTransId="{6F22CA6D-A420-406B-940C-86EE0C6B7A5F}"/>
    <dgm:cxn modelId="{3CA5DA34-AED4-4303-8099-8419CCB5F34D}" type="presOf" srcId="{6F22CA6D-A420-406B-940C-86EE0C6B7A5F}" destId="{7C2443BC-76A5-4793-96D4-4E797DAB4C1A}" srcOrd="0" destOrd="0" presId="urn:microsoft.com/office/officeart/2016/7/layout/LinearBlockProcessNumbered"/>
    <dgm:cxn modelId="{062A7222-6B7E-4C61-9B7E-DE37989BBC06}" srcId="{0E74A097-A518-47BB-A06E-FF44DF4E3E29}" destId="{2AA4626C-2355-4901-B3F7-4994BF31E24E}" srcOrd="0" destOrd="0" parTransId="{3660592B-1C3D-4A08-8D4C-3E5E16DB74BA}" sibTransId="{41D0C591-9D1A-43A7-8D17-8D082E837161}"/>
    <dgm:cxn modelId="{3F7CD465-A514-4CF2-9843-2D13DA884527}" type="presOf" srcId="{A475B914-7106-4C51-B959-6E9E2842B661}" destId="{0E0747B8-0328-4600-A6ED-2FFA1FD83984}" srcOrd="0" destOrd="0" presId="urn:microsoft.com/office/officeart/2016/7/layout/LinearBlockProcessNumbered"/>
    <dgm:cxn modelId="{D97EAF05-1256-421C-A00E-721F06FE16EA}" srcId="{0E74A097-A518-47BB-A06E-FF44DF4E3E29}" destId="{A475B914-7106-4C51-B959-6E9E2842B661}" srcOrd="2" destOrd="0" parTransId="{7CA412D3-2788-427F-889C-8E9CF562C63A}" sibTransId="{EFDF6F29-F75C-4668-9674-6B8F1AA81CB5}"/>
    <dgm:cxn modelId="{274B3F6F-3BC0-40C5-B4AE-CB156F38E9FD}" type="presOf" srcId="{B711BA42-3BD6-4237-84B0-54B6796CA1DC}" destId="{859A815F-459F-4412-A5FF-CE04CA0667F0}" srcOrd="1" destOrd="0" presId="urn:microsoft.com/office/officeart/2016/7/layout/LinearBlockProcessNumbered"/>
    <dgm:cxn modelId="{C88D9A1C-F0A6-408C-A405-2742DDFDB815}" type="presOf" srcId="{E8D45A69-BB36-4A3D-998B-3FAAA53878A2}" destId="{174AF446-1F32-4FDD-85C3-21DAE2E51E2C}" srcOrd="1" destOrd="0" presId="urn:microsoft.com/office/officeart/2016/7/layout/LinearBlockProcessNumbered"/>
    <dgm:cxn modelId="{BF293C28-D357-456D-AC5B-F785B2EEB540}" type="presOf" srcId="{0E74A097-A518-47BB-A06E-FF44DF4E3E29}" destId="{EFFBEC33-58C7-4041-8928-BFDB8823D705}" srcOrd="0" destOrd="0" presId="urn:microsoft.com/office/officeart/2016/7/layout/LinearBlockProcessNumbered"/>
    <dgm:cxn modelId="{C66A15BD-264E-4A40-B4AB-D9D07C3FB6E8}" type="presOf" srcId="{2A24053D-A71F-4885-AA44-0D2CFE2C902B}" destId="{4216C6AC-6901-4259-A9EC-8878CC646262}" srcOrd="0" destOrd="0" presId="urn:microsoft.com/office/officeart/2016/7/layout/LinearBlockProcessNumbered"/>
    <dgm:cxn modelId="{E23DE061-BB94-402F-AF9E-512B9CBBD0CB}" type="presOf" srcId="{41D0C591-9D1A-43A7-8D17-8D082E837161}" destId="{39030BB2-0E1B-4078-B79C-A95C2B7502BD}" srcOrd="0" destOrd="0" presId="urn:microsoft.com/office/officeart/2016/7/layout/LinearBlockProcessNumbered"/>
    <dgm:cxn modelId="{A5ADC005-FB9E-4730-9E42-B30462ED748E}" type="presOf" srcId="{2AA4626C-2355-4901-B3F7-4994BF31E24E}" destId="{CA391C8A-70AF-4529-9170-36D6C174DB21}" srcOrd="1" destOrd="0" presId="urn:microsoft.com/office/officeart/2016/7/layout/LinearBlockProcessNumbered"/>
    <dgm:cxn modelId="{8BAE1434-B726-4F72-A044-3756699302B4}" type="presOf" srcId="{71B73542-9959-4127-AF89-A044335201AA}" destId="{DA1D95AF-6F1F-4A35-B537-41B32D49EAF7}" srcOrd="0" destOrd="0" presId="urn:microsoft.com/office/officeart/2016/7/layout/LinearBlockProcessNumbered"/>
    <dgm:cxn modelId="{B7ED7A0F-A6A0-47DA-AD6E-2C5A8861E121}" type="presOf" srcId="{B711BA42-3BD6-4237-84B0-54B6796CA1DC}" destId="{490934F4-B75D-43F5-B2D5-4D8536637CA1}" srcOrd="0" destOrd="0" presId="urn:microsoft.com/office/officeart/2016/7/layout/LinearBlockProcessNumbered"/>
    <dgm:cxn modelId="{BE4A45BC-CBAD-4F4F-93D5-AB8CE32FB1F9}" type="presOf" srcId="{C6C6F8F8-FB6D-4865-9772-0193415296E3}" destId="{9FB498FF-C1D4-468B-8F18-4E1A16981A91}" srcOrd="0" destOrd="0" presId="urn:microsoft.com/office/officeart/2016/7/layout/LinearBlockProcessNumbered"/>
    <dgm:cxn modelId="{A64F5080-18E8-4382-801A-82ECBB8C62B0}" type="presOf" srcId="{A475B914-7106-4C51-B959-6E9E2842B661}" destId="{825456D2-64C4-4274-8F60-5360E3307232}" srcOrd="1" destOrd="0" presId="urn:microsoft.com/office/officeart/2016/7/layout/LinearBlockProcessNumbered"/>
    <dgm:cxn modelId="{8FB12D81-7602-4BB6-BD81-F8675677A544}" srcId="{0E74A097-A518-47BB-A06E-FF44DF4E3E29}" destId="{E8D45A69-BB36-4A3D-998B-3FAAA53878A2}" srcOrd="4" destOrd="0" parTransId="{D8716A1E-4694-4B5D-9BEC-15358519E788}" sibTransId="{2A24053D-A71F-4885-AA44-0D2CFE2C902B}"/>
    <dgm:cxn modelId="{2CF29BCA-66C4-4F67-AFDB-F861DC522C1B}" type="presOf" srcId="{E8D45A69-BB36-4A3D-998B-3FAAA53878A2}" destId="{0856A2D8-9EEC-43F1-8F1F-D80F1F3A41D0}" srcOrd="0" destOrd="0" presId="urn:microsoft.com/office/officeart/2016/7/layout/LinearBlockProcessNumbered"/>
    <dgm:cxn modelId="{30F38660-5D37-482B-AAD7-E606AC43B1ED}" type="presParOf" srcId="{EFFBEC33-58C7-4041-8928-BFDB8823D705}" destId="{2FAE8295-17E8-4908-A8EA-24118E32D4A3}" srcOrd="0" destOrd="0" presId="urn:microsoft.com/office/officeart/2016/7/layout/LinearBlockProcessNumbered"/>
    <dgm:cxn modelId="{B0185BA1-B1CC-442F-B3B8-745B48829756}" type="presParOf" srcId="{2FAE8295-17E8-4908-A8EA-24118E32D4A3}" destId="{83C54018-778E-4FB4-93E8-E201AED40A4A}" srcOrd="0" destOrd="0" presId="urn:microsoft.com/office/officeart/2016/7/layout/LinearBlockProcessNumbered"/>
    <dgm:cxn modelId="{FCDF57B9-6B3D-427E-9424-A900300B3FC5}" type="presParOf" srcId="{2FAE8295-17E8-4908-A8EA-24118E32D4A3}" destId="{39030BB2-0E1B-4078-B79C-A95C2B7502BD}" srcOrd="1" destOrd="0" presId="urn:microsoft.com/office/officeart/2016/7/layout/LinearBlockProcessNumbered"/>
    <dgm:cxn modelId="{3A49490A-2771-4411-AE79-B93763969C38}" type="presParOf" srcId="{2FAE8295-17E8-4908-A8EA-24118E32D4A3}" destId="{CA391C8A-70AF-4529-9170-36D6C174DB21}" srcOrd="2" destOrd="0" presId="urn:microsoft.com/office/officeart/2016/7/layout/LinearBlockProcessNumbered"/>
    <dgm:cxn modelId="{A1A2BB9B-9FC7-4587-BE6E-62AC7FE77C2A}" type="presParOf" srcId="{EFFBEC33-58C7-4041-8928-BFDB8823D705}" destId="{EC24D303-63A7-427A-A1B2-4DF1ECD4CB4C}" srcOrd="1" destOrd="0" presId="urn:microsoft.com/office/officeart/2016/7/layout/LinearBlockProcessNumbered"/>
    <dgm:cxn modelId="{A8688FF1-F71D-4298-8883-91D31E16DE14}" type="presParOf" srcId="{EFFBEC33-58C7-4041-8928-BFDB8823D705}" destId="{9E191848-29F0-4D89-9FE6-4A27CB47FA11}" srcOrd="2" destOrd="0" presId="urn:microsoft.com/office/officeart/2016/7/layout/LinearBlockProcessNumbered"/>
    <dgm:cxn modelId="{B271D7B7-5F19-4BE7-84E2-C17CBC4ABC64}" type="presParOf" srcId="{9E191848-29F0-4D89-9FE6-4A27CB47FA11}" destId="{DA1D95AF-6F1F-4A35-B537-41B32D49EAF7}" srcOrd="0" destOrd="0" presId="urn:microsoft.com/office/officeart/2016/7/layout/LinearBlockProcessNumbered"/>
    <dgm:cxn modelId="{2B19E6C3-41FB-459A-9148-13EE9674D191}" type="presParOf" srcId="{9E191848-29F0-4D89-9FE6-4A27CB47FA11}" destId="{9FB498FF-C1D4-468B-8F18-4E1A16981A91}" srcOrd="1" destOrd="0" presId="urn:microsoft.com/office/officeart/2016/7/layout/LinearBlockProcessNumbered"/>
    <dgm:cxn modelId="{0C9305F8-C877-4B09-85F6-67A381D292AE}" type="presParOf" srcId="{9E191848-29F0-4D89-9FE6-4A27CB47FA11}" destId="{E3B0D4AB-391F-404E-B209-ABEBA2B22243}" srcOrd="2" destOrd="0" presId="urn:microsoft.com/office/officeart/2016/7/layout/LinearBlockProcessNumbered"/>
    <dgm:cxn modelId="{D0896BB0-F9A5-4161-A302-E999F998F4D7}" type="presParOf" srcId="{EFFBEC33-58C7-4041-8928-BFDB8823D705}" destId="{43861C11-363D-4789-9AD1-C891B5FAD802}" srcOrd="3" destOrd="0" presId="urn:microsoft.com/office/officeart/2016/7/layout/LinearBlockProcessNumbered"/>
    <dgm:cxn modelId="{298C2A7A-5FCF-441A-A1A0-82BE88D91A46}" type="presParOf" srcId="{EFFBEC33-58C7-4041-8928-BFDB8823D705}" destId="{3FA73BB7-53E7-4DB1-8CDA-498953455614}" srcOrd="4" destOrd="0" presId="urn:microsoft.com/office/officeart/2016/7/layout/LinearBlockProcessNumbered"/>
    <dgm:cxn modelId="{91D93178-CC07-4B4A-A8F4-30236B24A3B3}" type="presParOf" srcId="{3FA73BB7-53E7-4DB1-8CDA-498953455614}" destId="{0E0747B8-0328-4600-A6ED-2FFA1FD83984}" srcOrd="0" destOrd="0" presId="urn:microsoft.com/office/officeart/2016/7/layout/LinearBlockProcessNumbered"/>
    <dgm:cxn modelId="{CBC5BE94-1AA7-4D17-A444-4014714773F1}" type="presParOf" srcId="{3FA73BB7-53E7-4DB1-8CDA-498953455614}" destId="{BC195810-29D3-4273-B420-B991B16A3045}" srcOrd="1" destOrd="0" presId="urn:microsoft.com/office/officeart/2016/7/layout/LinearBlockProcessNumbered"/>
    <dgm:cxn modelId="{884A3A21-5552-4185-8201-620BAF3B1F77}" type="presParOf" srcId="{3FA73BB7-53E7-4DB1-8CDA-498953455614}" destId="{825456D2-64C4-4274-8F60-5360E3307232}" srcOrd="2" destOrd="0" presId="urn:microsoft.com/office/officeart/2016/7/layout/LinearBlockProcessNumbered"/>
    <dgm:cxn modelId="{55DA2A76-7B32-4C66-9A0F-2C080974B419}" type="presParOf" srcId="{EFFBEC33-58C7-4041-8928-BFDB8823D705}" destId="{9A2EFDCD-FE1B-4B6D-92C0-B252885901A9}" srcOrd="5" destOrd="0" presId="urn:microsoft.com/office/officeart/2016/7/layout/LinearBlockProcessNumbered"/>
    <dgm:cxn modelId="{F45E0A3A-500E-4DFD-8DD1-CE4379B4A565}" type="presParOf" srcId="{EFFBEC33-58C7-4041-8928-BFDB8823D705}" destId="{2138F4B6-E946-4D2D-A5F4-598BDAC8D026}" srcOrd="6" destOrd="0" presId="urn:microsoft.com/office/officeart/2016/7/layout/LinearBlockProcessNumbered"/>
    <dgm:cxn modelId="{C3786036-2989-430D-A5BF-AEF81A39B823}" type="presParOf" srcId="{2138F4B6-E946-4D2D-A5F4-598BDAC8D026}" destId="{490934F4-B75D-43F5-B2D5-4D8536637CA1}" srcOrd="0" destOrd="0" presId="urn:microsoft.com/office/officeart/2016/7/layout/LinearBlockProcessNumbered"/>
    <dgm:cxn modelId="{125FD96A-A021-4C69-BF9F-9B60C3729C9E}" type="presParOf" srcId="{2138F4B6-E946-4D2D-A5F4-598BDAC8D026}" destId="{7C2443BC-76A5-4793-96D4-4E797DAB4C1A}" srcOrd="1" destOrd="0" presId="urn:microsoft.com/office/officeart/2016/7/layout/LinearBlockProcessNumbered"/>
    <dgm:cxn modelId="{F8CBBDC4-4F90-4672-BAF6-3B48AC59B989}" type="presParOf" srcId="{2138F4B6-E946-4D2D-A5F4-598BDAC8D026}" destId="{859A815F-459F-4412-A5FF-CE04CA0667F0}" srcOrd="2" destOrd="0" presId="urn:microsoft.com/office/officeart/2016/7/layout/LinearBlockProcessNumbered"/>
    <dgm:cxn modelId="{C590D420-EC5D-438D-B172-CB740E402235}" type="presParOf" srcId="{EFFBEC33-58C7-4041-8928-BFDB8823D705}" destId="{2FACEA10-75C8-4D14-B178-C7E889C7CC31}" srcOrd="7" destOrd="0" presId="urn:microsoft.com/office/officeart/2016/7/layout/LinearBlockProcessNumbered"/>
    <dgm:cxn modelId="{6F54CBF7-A133-4097-94CC-C6CE0AE712F8}" type="presParOf" srcId="{EFFBEC33-58C7-4041-8928-BFDB8823D705}" destId="{57FD15ED-1D93-4762-85A8-0CC62476B3FB}" srcOrd="8" destOrd="0" presId="urn:microsoft.com/office/officeart/2016/7/layout/LinearBlockProcessNumbered"/>
    <dgm:cxn modelId="{BCE97B05-C4AE-4F39-9970-5A929E16EFED}" type="presParOf" srcId="{57FD15ED-1D93-4762-85A8-0CC62476B3FB}" destId="{0856A2D8-9EEC-43F1-8F1F-D80F1F3A41D0}" srcOrd="0" destOrd="0" presId="urn:microsoft.com/office/officeart/2016/7/layout/LinearBlockProcessNumbered"/>
    <dgm:cxn modelId="{BFD1C670-B74F-4545-A0E1-811D4FA1CF28}" type="presParOf" srcId="{57FD15ED-1D93-4762-85A8-0CC62476B3FB}" destId="{4216C6AC-6901-4259-A9EC-8878CC646262}" srcOrd="1" destOrd="0" presId="urn:microsoft.com/office/officeart/2016/7/layout/LinearBlockProcessNumbered"/>
    <dgm:cxn modelId="{786ABB37-3AE4-4B68-A62C-8717FF164BF4}" type="presParOf" srcId="{57FD15ED-1D93-4762-85A8-0CC62476B3FB}" destId="{174AF446-1F32-4FDD-85C3-21DAE2E51E2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4032AE-BE5F-403F-835D-2DCC3BE98A1A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78B8609-5BA9-4658-A9B3-FCE76572B762}">
      <dgm:prSet/>
      <dgm:spPr/>
      <dgm:t>
        <a:bodyPr/>
        <a:lstStyle/>
        <a:p>
          <a:r>
            <a:rPr lang="en-AU" dirty="0"/>
            <a:t>Cost of the service</a:t>
          </a:r>
          <a:endParaRPr lang="en-US" dirty="0"/>
        </a:p>
      </dgm:t>
    </dgm:pt>
    <dgm:pt modelId="{12152332-BA71-408A-A859-B352C69FA03F}" type="parTrans" cxnId="{AABA3BA7-B3FE-49A7-AD03-E5429073B273}">
      <dgm:prSet/>
      <dgm:spPr/>
      <dgm:t>
        <a:bodyPr/>
        <a:lstStyle/>
        <a:p>
          <a:endParaRPr lang="en-US"/>
        </a:p>
      </dgm:t>
    </dgm:pt>
    <dgm:pt modelId="{1A27A798-9D9C-4C3C-B203-85267E58FE0A}" type="sibTrans" cxnId="{AABA3BA7-B3FE-49A7-AD03-E5429073B273}">
      <dgm:prSet/>
      <dgm:spPr/>
      <dgm:t>
        <a:bodyPr/>
        <a:lstStyle/>
        <a:p>
          <a:endParaRPr lang="en-US"/>
        </a:p>
      </dgm:t>
    </dgm:pt>
    <dgm:pt modelId="{A6812FF2-07A0-4840-9ABD-D3619C42C353}">
      <dgm:prSet/>
      <dgm:spPr/>
      <dgm:t>
        <a:bodyPr/>
        <a:lstStyle/>
        <a:p>
          <a:r>
            <a:rPr lang="en-AU" dirty="0"/>
            <a:t>Efficiency, security and Integrity of the service</a:t>
          </a:r>
          <a:endParaRPr lang="en-US" dirty="0"/>
        </a:p>
      </dgm:t>
    </dgm:pt>
    <dgm:pt modelId="{213D3736-BCF6-48E3-9B2C-E09C6C4D2AC4}" type="parTrans" cxnId="{7C685A52-4719-4647-808E-5077D365A8D8}">
      <dgm:prSet/>
      <dgm:spPr/>
      <dgm:t>
        <a:bodyPr/>
        <a:lstStyle/>
        <a:p>
          <a:endParaRPr lang="en-US"/>
        </a:p>
      </dgm:t>
    </dgm:pt>
    <dgm:pt modelId="{D601EB69-678C-4B92-A319-567F8E187765}" type="sibTrans" cxnId="{7C685A52-4719-4647-808E-5077D365A8D8}">
      <dgm:prSet/>
      <dgm:spPr/>
      <dgm:t>
        <a:bodyPr/>
        <a:lstStyle/>
        <a:p>
          <a:endParaRPr lang="en-US"/>
        </a:p>
      </dgm:t>
    </dgm:pt>
    <dgm:pt modelId="{D955B520-983D-47D6-BCB5-6B73CCC57B91}">
      <dgm:prSet/>
      <dgm:spPr/>
      <dgm:t>
        <a:bodyPr/>
        <a:lstStyle/>
        <a:p>
          <a:r>
            <a:rPr lang="en-US" dirty="0"/>
            <a:t>Can the system mitigate impersonation attack?</a:t>
          </a:r>
        </a:p>
      </dgm:t>
    </dgm:pt>
    <dgm:pt modelId="{C105E0E7-E5B8-4323-AB92-3E34918ED851}" type="parTrans" cxnId="{F5EA93B7-D874-4116-A0C2-5E5EC4F64B75}">
      <dgm:prSet/>
      <dgm:spPr/>
      <dgm:t>
        <a:bodyPr/>
        <a:lstStyle/>
        <a:p>
          <a:endParaRPr lang="aa-ET"/>
        </a:p>
      </dgm:t>
    </dgm:pt>
    <dgm:pt modelId="{7D3C0555-DA95-4D03-95EC-467E5908E55E}" type="sibTrans" cxnId="{F5EA93B7-D874-4116-A0C2-5E5EC4F64B75}">
      <dgm:prSet/>
      <dgm:spPr/>
      <dgm:t>
        <a:bodyPr/>
        <a:lstStyle/>
        <a:p>
          <a:endParaRPr lang="aa-ET"/>
        </a:p>
      </dgm:t>
    </dgm:pt>
    <dgm:pt modelId="{E941AAF4-B23F-4D52-8039-638D561B6DDE}">
      <dgm:prSet/>
      <dgm:spPr/>
      <dgm:t>
        <a:bodyPr/>
        <a:lstStyle/>
        <a:p>
          <a:r>
            <a:rPr lang="en-US" dirty="0"/>
            <a:t>Will the GP provide a proper prescription without/less consequences/side effects than our local GP?</a:t>
          </a:r>
        </a:p>
      </dgm:t>
    </dgm:pt>
    <dgm:pt modelId="{DB7B379E-73D0-4137-8FC7-8DB8AAEBAD19}" type="parTrans" cxnId="{16B12B89-0C47-4F5B-8DAA-522FD938BFA6}">
      <dgm:prSet/>
      <dgm:spPr/>
      <dgm:t>
        <a:bodyPr/>
        <a:lstStyle/>
        <a:p>
          <a:endParaRPr lang="aa-ET"/>
        </a:p>
      </dgm:t>
    </dgm:pt>
    <dgm:pt modelId="{BBADDEC2-5411-4CC6-80EE-1BE79BFE5A9A}" type="sibTrans" cxnId="{16B12B89-0C47-4F5B-8DAA-522FD938BFA6}">
      <dgm:prSet/>
      <dgm:spPr/>
      <dgm:t>
        <a:bodyPr/>
        <a:lstStyle/>
        <a:p>
          <a:endParaRPr lang="aa-ET"/>
        </a:p>
      </dgm:t>
    </dgm:pt>
    <dgm:pt modelId="{592E3F47-2971-4653-805B-4D10AB083B26}">
      <dgm:prSet/>
      <dgm:spPr/>
      <dgm:t>
        <a:bodyPr/>
        <a:lstStyle/>
        <a:p>
          <a:r>
            <a:rPr lang="en-US" dirty="0"/>
            <a:t>Will we be able to give a genuine service rating to help future users and customers?</a:t>
          </a:r>
        </a:p>
      </dgm:t>
    </dgm:pt>
    <dgm:pt modelId="{564ACEBD-A95A-4BB3-94D8-C86729638004}" type="parTrans" cxnId="{ECB5266A-FA45-4971-9996-8461AEA33915}">
      <dgm:prSet/>
      <dgm:spPr/>
      <dgm:t>
        <a:bodyPr/>
        <a:lstStyle/>
        <a:p>
          <a:endParaRPr lang="aa-ET"/>
        </a:p>
      </dgm:t>
    </dgm:pt>
    <dgm:pt modelId="{683E161E-FAA0-4FEF-904D-61270EF41E4D}" type="sibTrans" cxnId="{ECB5266A-FA45-4971-9996-8461AEA33915}">
      <dgm:prSet/>
      <dgm:spPr/>
      <dgm:t>
        <a:bodyPr/>
        <a:lstStyle/>
        <a:p>
          <a:endParaRPr lang="aa-ET"/>
        </a:p>
      </dgm:t>
    </dgm:pt>
    <dgm:pt modelId="{4A7749C4-9CE6-4852-BC19-FDE576D79819}">
      <dgm:prSet/>
      <dgm:spPr/>
      <dgm:t>
        <a:bodyPr/>
        <a:lstStyle/>
        <a:p>
          <a:r>
            <a:rPr lang="en-US" dirty="0"/>
            <a:t>Will we be able to upload data and information to the internet like blood sugar, </a:t>
          </a:r>
          <a:r>
            <a:rPr lang="en-US" dirty="0" err="1"/>
            <a:t>etc</a:t>
          </a:r>
          <a:r>
            <a:rPr lang="en-US" dirty="0"/>
            <a:t> effectively?</a:t>
          </a:r>
        </a:p>
      </dgm:t>
    </dgm:pt>
    <dgm:pt modelId="{BFC7865D-2BCA-4CA0-AAFB-E92EEABEC938}" type="parTrans" cxnId="{BA556164-2719-4FEC-9F8F-2789A54899BF}">
      <dgm:prSet/>
      <dgm:spPr/>
      <dgm:t>
        <a:bodyPr/>
        <a:lstStyle/>
        <a:p>
          <a:endParaRPr lang="aa-ET"/>
        </a:p>
      </dgm:t>
    </dgm:pt>
    <dgm:pt modelId="{0978E374-ED72-43F7-B762-29436701EE6F}" type="sibTrans" cxnId="{BA556164-2719-4FEC-9F8F-2789A54899BF}">
      <dgm:prSet/>
      <dgm:spPr/>
      <dgm:t>
        <a:bodyPr/>
        <a:lstStyle/>
        <a:p>
          <a:endParaRPr lang="aa-ET"/>
        </a:p>
      </dgm:t>
    </dgm:pt>
    <dgm:pt modelId="{FF69F391-6AAC-4B32-8A9E-796B02505753}" type="pres">
      <dgm:prSet presAssocID="{4C4032AE-BE5F-403F-835D-2DCC3BE98A1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3C402B-8643-4CFF-9762-20704E782E3A}" type="pres">
      <dgm:prSet presAssocID="{F78B8609-5BA9-4658-A9B3-FCE76572B762}" presName="thickLine" presStyleLbl="alignNode1" presStyleIdx="0" presStyleCnt="2"/>
      <dgm:spPr/>
    </dgm:pt>
    <dgm:pt modelId="{AA673415-8A87-4434-8DDA-0B7553EC0915}" type="pres">
      <dgm:prSet presAssocID="{F78B8609-5BA9-4658-A9B3-FCE76572B762}" presName="horz1" presStyleCnt="0"/>
      <dgm:spPr/>
    </dgm:pt>
    <dgm:pt modelId="{2EBA172D-7E52-4B27-BAE6-A732749C9AB7}" type="pres">
      <dgm:prSet presAssocID="{F78B8609-5BA9-4658-A9B3-FCE76572B762}" presName="tx1" presStyleLbl="revTx" presStyleIdx="0" presStyleCnt="6"/>
      <dgm:spPr/>
      <dgm:t>
        <a:bodyPr/>
        <a:lstStyle/>
        <a:p>
          <a:endParaRPr lang="ru-RU"/>
        </a:p>
      </dgm:t>
    </dgm:pt>
    <dgm:pt modelId="{B2748D9A-C288-484B-A83A-50B029075D25}" type="pres">
      <dgm:prSet presAssocID="{F78B8609-5BA9-4658-A9B3-FCE76572B762}" presName="vert1" presStyleCnt="0"/>
      <dgm:spPr/>
    </dgm:pt>
    <dgm:pt modelId="{3EB3C684-F0DE-44CE-9D2D-AA7A4F30C75B}" type="pres">
      <dgm:prSet presAssocID="{A6812FF2-07A0-4840-9ABD-D3619C42C353}" presName="thickLine" presStyleLbl="alignNode1" presStyleIdx="1" presStyleCnt="2"/>
      <dgm:spPr/>
    </dgm:pt>
    <dgm:pt modelId="{F1C8D130-A2A8-4024-AD95-09F566344E14}" type="pres">
      <dgm:prSet presAssocID="{A6812FF2-07A0-4840-9ABD-D3619C42C353}" presName="horz1" presStyleCnt="0"/>
      <dgm:spPr/>
    </dgm:pt>
    <dgm:pt modelId="{2B8920E3-5061-40E8-967B-D27B94421194}" type="pres">
      <dgm:prSet presAssocID="{A6812FF2-07A0-4840-9ABD-D3619C42C353}" presName="tx1" presStyleLbl="revTx" presStyleIdx="1" presStyleCnt="6"/>
      <dgm:spPr/>
      <dgm:t>
        <a:bodyPr/>
        <a:lstStyle/>
        <a:p>
          <a:endParaRPr lang="ru-RU"/>
        </a:p>
      </dgm:t>
    </dgm:pt>
    <dgm:pt modelId="{B24F1585-3CB1-47EA-B947-9B3825D968BD}" type="pres">
      <dgm:prSet presAssocID="{A6812FF2-07A0-4840-9ABD-D3619C42C353}" presName="vert1" presStyleCnt="0"/>
      <dgm:spPr/>
    </dgm:pt>
    <dgm:pt modelId="{8759A5A4-9935-45F2-A0DB-3E7E187E34CD}" type="pres">
      <dgm:prSet presAssocID="{4A7749C4-9CE6-4852-BC19-FDE576D79819}" presName="vertSpace2a" presStyleCnt="0"/>
      <dgm:spPr/>
    </dgm:pt>
    <dgm:pt modelId="{7BDC955E-0D8E-4953-A7C4-748EEEB4BB91}" type="pres">
      <dgm:prSet presAssocID="{4A7749C4-9CE6-4852-BC19-FDE576D79819}" presName="horz2" presStyleCnt="0"/>
      <dgm:spPr/>
    </dgm:pt>
    <dgm:pt modelId="{5D5F1051-55D0-4240-89B8-6D8DF1A01CB0}" type="pres">
      <dgm:prSet presAssocID="{4A7749C4-9CE6-4852-BC19-FDE576D79819}" presName="horzSpace2" presStyleCnt="0"/>
      <dgm:spPr/>
    </dgm:pt>
    <dgm:pt modelId="{6FA265DE-57CA-47AD-8141-31138E037164}" type="pres">
      <dgm:prSet presAssocID="{4A7749C4-9CE6-4852-BC19-FDE576D79819}" presName="tx2" presStyleLbl="revTx" presStyleIdx="2" presStyleCnt="6"/>
      <dgm:spPr/>
      <dgm:t>
        <a:bodyPr/>
        <a:lstStyle/>
        <a:p>
          <a:endParaRPr lang="ru-RU"/>
        </a:p>
      </dgm:t>
    </dgm:pt>
    <dgm:pt modelId="{7A42FFB6-1501-473B-8D0F-CC2A44269A3E}" type="pres">
      <dgm:prSet presAssocID="{4A7749C4-9CE6-4852-BC19-FDE576D79819}" presName="vert2" presStyleCnt="0"/>
      <dgm:spPr/>
    </dgm:pt>
    <dgm:pt modelId="{1654358A-A240-4DA8-B33E-19AAEAB5DEEF}" type="pres">
      <dgm:prSet presAssocID="{4A7749C4-9CE6-4852-BC19-FDE576D79819}" presName="thinLine2b" presStyleLbl="callout" presStyleIdx="0" presStyleCnt="4"/>
      <dgm:spPr/>
    </dgm:pt>
    <dgm:pt modelId="{4BD20081-889D-466A-BA8E-BCBD08C71E40}" type="pres">
      <dgm:prSet presAssocID="{4A7749C4-9CE6-4852-BC19-FDE576D79819}" presName="vertSpace2b" presStyleCnt="0"/>
      <dgm:spPr/>
    </dgm:pt>
    <dgm:pt modelId="{43A23A47-CB0E-480A-9ED0-4F2A33AF7974}" type="pres">
      <dgm:prSet presAssocID="{D955B520-983D-47D6-BCB5-6B73CCC57B91}" presName="horz2" presStyleCnt="0"/>
      <dgm:spPr/>
    </dgm:pt>
    <dgm:pt modelId="{A029219F-80C2-4EC8-9C95-AF8AAECA9669}" type="pres">
      <dgm:prSet presAssocID="{D955B520-983D-47D6-BCB5-6B73CCC57B91}" presName="horzSpace2" presStyleCnt="0"/>
      <dgm:spPr/>
    </dgm:pt>
    <dgm:pt modelId="{E3944266-48B5-48FD-9988-763AAC9EA17F}" type="pres">
      <dgm:prSet presAssocID="{D955B520-983D-47D6-BCB5-6B73CCC57B91}" presName="tx2" presStyleLbl="revTx" presStyleIdx="3" presStyleCnt="6"/>
      <dgm:spPr/>
      <dgm:t>
        <a:bodyPr/>
        <a:lstStyle/>
        <a:p>
          <a:endParaRPr lang="ru-RU"/>
        </a:p>
      </dgm:t>
    </dgm:pt>
    <dgm:pt modelId="{DB6A378D-FBE6-470D-B99D-C2A692E2A5AD}" type="pres">
      <dgm:prSet presAssocID="{D955B520-983D-47D6-BCB5-6B73CCC57B91}" presName="vert2" presStyleCnt="0"/>
      <dgm:spPr/>
    </dgm:pt>
    <dgm:pt modelId="{62B1E0A1-9740-4F8F-BF8A-7D9E00E95CC0}" type="pres">
      <dgm:prSet presAssocID="{D955B520-983D-47D6-BCB5-6B73CCC57B91}" presName="thinLine2b" presStyleLbl="callout" presStyleIdx="1" presStyleCnt="4"/>
      <dgm:spPr/>
    </dgm:pt>
    <dgm:pt modelId="{5096E105-7258-4222-983F-DC22F8FD58E7}" type="pres">
      <dgm:prSet presAssocID="{D955B520-983D-47D6-BCB5-6B73CCC57B91}" presName="vertSpace2b" presStyleCnt="0"/>
      <dgm:spPr/>
    </dgm:pt>
    <dgm:pt modelId="{592F7FC1-A018-4FD9-B625-6D2799B366D4}" type="pres">
      <dgm:prSet presAssocID="{E941AAF4-B23F-4D52-8039-638D561B6DDE}" presName="horz2" presStyleCnt="0"/>
      <dgm:spPr/>
    </dgm:pt>
    <dgm:pt modelId="{437FD529-5719-4174-830B-0D710C423CBC}" type="pres">
      <dgm:prSet presAssocID="{E941AAF4-B23F-4D52-8039-638D561B6DDE}" presName="horzSpace2" presStyleCnt="0"/>
      <dgm:spPr/>
    </dgm:pt>
    <dgm:pt modelId="{E58AF9AE-9434-4574-8740-51D59F680C11}" type="pres">
      <dgm:prSet presAssocID="{E941AAF4-B23F-4D52-8039-638D561B6DDE}" presName="tx2" presStyleLbl="revTx" presStyleIdx="4" presStyleCnt="6"/>
      <dgm:spPr/>
      <dgm:t>
        <a:bodyPr/>
        <a:lstStyle/>
        <a:p>
          <a:endParaRPr lang="ru-RU"/>
        </a:p>
      </dgm:t>
    </dgm:pt>
    <dgm:pt modelId="{05F8182A-643D-413E-B220-F2D6B6CFC28D}" type="pres">
      <dgm:prSet presAssocID="{E941AAF4-B23F-4D52-8039-638D561B6DDE}" presName="vert2" presStyleCnt="0"/>
      <dgm:spPr/>
    </dgm:pt>
    <dgm:pt modelId="{D36E2EDD-47C2-40BA-99A8-26AB462AE314}" type="pres">
      <dgm:prSet presAssocID="{E941AAF4-B23F-4D52-8039-638D561B6DDE}" presName="thinLine2b" presStyleLbl="callout" presStyleIdx="2" presStyleCnt="4"/>
      <dgm:spPr/>
    </dgm:pt>
    <dgm:pt modelId="{7890153F-1643-4D24-B59D-D404550B85CB}" type="pres">
      <dgm:prSet presAssocID="{E941AAF4-B23F-4D52-8039-638D561B6DDE}" presName="vertSpace2b" presStyleCnt="0"/>
      <dgm:spPr/>
    </dgm:pt>
    <dgm:pt modelId="{C5E09550-25C4-4CD8-BD68-BDDB00A4D9CC}" type="pres">
      <dgm:prSet presAssocID="{592E3F47-2971-4653-805B-4D10AB083B26}" presName="horz2" presStyleCnt="0"/>
      <dgm:spPr/>
    </dgm:pt>
    <dgm:pt modelId="{F24B13F8-1BA2-4725-804E-18AA518E27CC}" type="pres">
      <dgm:prSet presAssocID="{592E3F47-2971-4653-805B-4D10AB083B26}" presName="horzSpace2" presStyleCnt="0"/>
      <dgm:spPr/>
    </dgm:pt>
    <dgm:pt modelId="{6085FA7D-4498-4768-BE7E-76F96FA32B82}" type="pres">
      <dgm:prSet presAssocID="{592E3F47-2971-4653-805B-4D10AB083B26}" presName="tx2" presStyleLbl="revTx" presStyleIdx="5" presStyleCnt="6"/>
      <dgm:spPr/>
      <dgm:t>
        <a:bodyPr/>
        <a:lstStyle/>
        <a:p>
          <a:endParaRPr lang="ru-RU"/>
        </a:p>
      </dgm:t>
    </dgm:pt>
    <dgm:pt modelId="{C2911ECC-08CF-48AD-B859-1BFBCAD0DC38}" type="pres">
      <dgm:prSet presAssocID="{592E3F47-2971-4653-805B-4D10AB083B26}" presName="vert2" presStyleCnt="0"/>
      <dgm:spPr/>
    </dgm:pt>
    <dgm:pt modelId="{5FF47560-462A-4D79-AA50-25EBAEE836B4}" type="pres">
      <dgm:prSet presAssocID="{592E3F47-2971-4653-805B-4D10AB083B26}" presName="thinLine2b" presStyleLbl="callout" presStyleIdx="3" presStyleCnt="4"/>
      <dgm:spPr/>
    </dgm:pt>
    <dgm:pt modelId="{298C75B0-BB86-45D8-AD41-9B3C5E9B3ED3}" type="pres">
      <dgm:prSet presAssocID="{592E3F47-2971-4653-805B-4D10AB083B26}" presName="vertSpace2b" presStyleCnt="0"/>
      <dgm:spPr/>
    </dgm:pt>
  </dgm:ptLst>
  <dgm:cxnLst>
    <dgm:cxn modelId="{24382FD1-F3DF-4184-A43B-CE7DE6D04DD3}" type="presOf" srcId="{E941AAF4-B23F-4D52-8039-638D561B6DDE}" destId="{E58AF9AE-9434-4574-8740-51D59F680C11}" srcOrd="0" destOrd="0" presId="urn:microsoft.com/office/officeart/2008/layout/LinedList"/>
    <dgm:cxn modelId="{D950D951-496C-4ADF-BC44-A2E65C98246B}" type="presOf" srcId="{4C4032AE-BE5F-403F-835D-2DCC3BE98A1A}" destId="{FF69F391-6AAC-4B32-8A9E-796B02505753}" srcOrd="0" destOrd="0" presId="urn:microsoft.com/office/officeart/2008/layout/LinedList"/>
    <dgm:cxn modelId="{C4CF06C6-2571-42AC-972D-BE3492BB2C1F}" type="presOf" srcId="{D955B520-983D-47D6-BCB5-6B73CCC57B91}" destId="{E3944266-48B5-48FD-9988-763AAC9EA17F}" srcOrd="0" destOrd="0" presId="urn:microsoft.com/office/officeart/2008/layout/LinedList"/>
    <dgm:cxn modelId="{5AA28DFE-93B5-496F-98DC-E3658CD5BEA3}" type="presOf" srcId="{F78B8609-5BA9-4658-A9B3-FCE76572B762}" destId="{2EBA172D-7E52-4B27-BAE6-A732749C9AB7}" srcOrd="0" destOrd="0" presId="urn:microsoft.com/office/officeart/2008/layout/LinedList"/>
    <dgm:cxn modelId="{7C685A52-4719-4647-808E-5077D365A8D8}" srcId="{4C4032AE-BE5F-403F-835D-2DCC3BE98A1A}" destId="{A6812FF2-07A0-4840-9ABD-D3619C42C353}" srcOrd="1" destOrd="0" parTransId="{213D3736-BCF6-48E3-9B2C-E09C6C4D2AC4}" sibTransId="{D601EB69-678C-4B92-A319-567F8E187765}"/>
    <dgm:cxn modelId="{16B12B89-0C47-4F5B-8DAA-522FD938BFA6}" srcId="{A6812FF2-07A0-4840-9ABD-D3619C42C353}" destId="{E941AAF4-B23F-4D52-8039-638D561B6DDE}" srcOrd="2" destOrd="0" parTransId="{DB7B379E-73D0-4137-8FC7-8DB8AAEBAD19}" sibTransId="{BBADDEC2-5411-4CC6-80EE-1BE79BFE5A9A}"/>
    <dgm:cxn modelId="{DF08634A-67CC-463C-8AE7-A615D15C39B2}" type="presOf" srcId="{592E3F47-2971-4653-805B-4D10AB083B26}" destId="{6085FA7D-4498-4768-BE7E-76F96FA32B82}" srcOrd="0" destOrd="0" presId="urn:microsoft.com/office/officeart/2008/layout/LinedList"/>
    <dgm:cxn modelId="{F5EA93B7-D874-4116-A0C2-5E5EC4F64B75}" srcId="{A6812FF2-07A0-4840-9ABD-D3619C42C353}" destId="{D955B520-983D-47D6-BCB5-6B73CCC57B91}" srcOrd="1" destOrd="0" parTransId="{C105E0E7-E5B8-4323-AB92-3E34918ED851}" sibTransId="{7D3C0555-DA95-4D03-95EC-467E5908E55E}"/>
    <dgm:cxn modelId="{DD384EFC-0681-4277-9059-E2B1E40F078F}" type="presOf" srcId="{4A7749C4-9CE6-4852-BC19-FDE576D79819}" destId="{6FA265DE-57CA-47AD-8141-31138E037164}" srcOrd="0" destOrd="0" presId="urn:microsoft.com/office/officeart/2008/layout/LinedList"/>
    <dgm:cxn modelId="{BA556164-2719-4FEC-9F8F-2789A54899BF}" srcId="{A6812FF2-07A0-4840-9ABD-D3619C42C353}" destId="{4A7749C4-9CE6-4852-BC19-FDE576D79819}" srcOrd="0" destOrd="0" parTransId="{BFC7865D-2BCA-4CA0-AAFB-E92EEABEC938}" sibTransId="{0978E374-ED72-43F7-B762-29436701EE6F}"/>
    <dgm:cxn modelId="{AABA3BA7-B3FE-49A7-AD03-E5429073B273}" srcId="{4C4032AE-BE5F-403F-835D-2DCC3BE98A1A}" destId="{F78B8609-5BA9-4658-A9B3-FCE76572B762}" srcOrd="0" destOrd="0" parTransId="{12152332-BA71-408A-A859-B352C69FA03F}" sibTransId="{1A27A798-9D9C-4C3C-B203-85267E58FE0A}"/>
    <dgm:cxn modelId="{F3038DCE-DFFA-4AD3-A72B-47598F7B119C}" type="presOf" srcId="{A6812FF2-07A0-4840-9ABD-D3619C42C353}" destId="{2B8920E3-5061-40E8-967B-D27B94421194}" srcOrd="0" destOrd="0" presId="urn:microsoft.com/office/officeart/2008/layout/LinedList"/>
    <dgm:cxn modelId="{ECB5266A-FA45-4971-9996-8461AEA33915}" srcId="{A6812FF2-07A0-4840-9ABD-D3619C42C353}" destId="{592E3F47-2971-4653-805B-4D10AB083B26}" srcOrd="3" destOrd="0" parTransId="{564ACEBD-A95A-4BB3-94D8-C86729638004}" sibTransId="{683E161E-FAA0-4FEF-904D-61270EF41E4D}"/>
    <dgm:cxn modelId="{CA7081F6-A40B-40E9-AA3C-99E5D6918629}" type="presParOf" srcId="{FF69F391-6AAC-4B32-8A9E-796B02505753}" destId="{5B3C402B-8643-4CFF-9762-20704E782E3A}" srcOrd="0" destOrd="0" presId="urn:microsoft.com/office/officeart/2008/layout/LinedList"/>
    <dgm:cxn modelId="{96763223-6D36-438A-B9BE-1AC593BAB7E6}" type="presParOf" srcId="{FF69F391-6AAC-4B32-8A9E-796B02505753}" destId="{AA673415-8A87-4434-8DDA-0B7553EC0915}" srcOrd="1" destOrd="0" presId="urn:microsoft.com/office/officeart/2008/layout/LinedList"/>
    <dgm:cxn modelId="{D3F6CC3B-5ABB-42CF-A4A6-00F73C24E69A}" type="presParOf" srcId="{AA673415-8A87-4434-8DDA-0B7553EC0915}" destId="{2EBA172D-7E52-4B27-BAE6-A732749C9AB7}" srcOrd="0" destOrd="0" presId="urn:microsoft.com/office/officeart/2008/layout/LinedList"/>
    <dgm:cxn modelId="{B4684B1A-BB8F-41D8-8390-9F455CFE93AB}" type="presParOf" srcId="{AA673415-8A87-4434-8DDA-0B7553EC0915}" destId="{B2748D9A-C288-484B-A83A-50B029075D25}" srcOrd="1" destOrd="0" presId="urn:microsoft.com/office/officeart/2008/layout/LinedList"/>
    <dgm:cxn modelId="{7069883D-6D78-4700-92E9-F0D0F51A7C91}" type="presParOf" srcId="{FF69F391-6AAC-4B32-8A9E-796B02505753}" destId="{3EB3C684-F0DE-44CE-9D2D-AA7A4F30C75B}" srcOrd="2" destOrd="0" presId="urn:microsoft.com/office/officeart/2008/layout/LinedList"/>
    <dgm:cxn modelId="{4CDC1BCE-A6FA-4939-B719-478E7B228DD2}" type="presParOf" srcId="{FF69F391-6AAC-4B32-8A9E-796B02505753}" destId="{F1C8D130-A2A8-4024-AD95-09F566344E14}" srcOrd="3" destOrd="0" presId="urn:microsoft.com/office/officeart/2008/layout/LinedList"/>
    <dgm:cxn modelId="{64690E0F-418A-4BD6-B4FA-4A711475A2BB}" type="presParOf" srcId="{F1C8D130-A2A8-4024-AD95-09F566344E14}" destId="{2B8920E3-5061-40E8-967B-D27B94421194}" srcOrd="0" destOrd="0" presId="urn:microsoft.com/office/officeart/2008/layout/LinedList"/>
    <dgm:cxn modelId="{5C064E9C-C7A5-4337-909A-B214B6E799EF}" type="presParOf" srcId="{F1C8D130-A2A8-4024-AD95-09F566344E14}" destId="{B24F1585-3CB1-47EA-B947-9B3825D968BD}" srcOrd="1" destOrd="0" presId="urn:microsoft.com/office/officeart/2008/layout/LinedList"/>
    <dgm:cxn modelId="{FDA4C0C9-073E-485C-9B5C-47096A726823}" type="presParOf" srcId="{B24F1585-3CB1-47EA-B947-9B3825D968BD}" destId="{8759A5A4-9935-45F2-A0DB-3E7E187E34CD}" srcOrd="0" destOrd="0" presId="urn:microsoft.com/office/officeart/2008/layout/LinedList"/>
    <dgm:cxn modelId="{97427BA6-F1BA-4D5C-A0AC-6428D1576DF3}" type="presParOf" srcId="{B24F1585-3CB1-47EA-B947-9B3825D968BD}" destId="{7BDC955E-0D8E-4953-A7C4-748EEEB4BB91}" srcOrd="1" destOrd="0" presId="urn:microsoft.com/office/officeart/2008/layout/LinedList"/>
    <dgm:cxn modelId="{CD6A6B7C-C4CA-4144-A836-7A527D8E9607}" type="presParOf" srcId="{7BDC955E-0D8E-4953-A7C4-748EEEB4BB91}" destId="{5D5F1051-55D0-4240-89B8-6D8DF1A01CB0}" srcOrd="0" destOrd="0" presId="urn:microsoft.com/office/officeart/2008/layout/LinedList"/>
    <dgm:cxn modelId="{92675A55-B76B-4CFE-B3CD-1F5605AEEB92}" type="presParOf" srcId="{7BDC955E-0D8E-4953-A7C4-748EEEB4BB91}" destId="{6FA265DE-57CA-47AD-8141-31138E037164}" srcOrd="1" destOrd="0" presId="urn:microsoft.com/office/officeart/2008/layout/LinedList"/>
    <dgm:cxn modelId="{6D2DB056-9187-4CAD-B2B5-4FD8A0650806}" type="presParOf" srcId="{7BDC955E-0D8E-4953-A7C4-748EEEB4BB91}" destId="{7A42FFB6-1501-473B-8D0F-CC2A44269A3E}" srcOrd="2" destOrd="0" presId="urn:microsoft.com/office/officeart/2008/layout/LinedList"/>
    <dgm:cxn modelId="{DBEABACA-8FC2-4737-8211-00496509363F}" type="presParOf" srcId="{B24F1585-3CB1-47EA-B947-9B3825D968BD}" destId="{1654358A-A240-4DA8-B33E-19AAEAB5DEEF}" srcOrd="2" destOrd="0" presId="urn:microsoft.com/office/officeart/2008/layout/LinedList"/>
    <dgm:cxn modelId="{621CD43D-0A15-4D8B-88F8-CD55A4130290}" type="presParOf" srcId="{B24F1585-3CB1-47EA-B947-9B3825D968BD}" destId="{4BD20081-889D-466A-BA8E-BCBD08C71E40}" srcOrd="3" destOrd="0" presId="urn:microsoft.com/office/officeart/2008/layout/LinedList"/>
    <dgm:cxn modelId="{5CA44E97-4F67-4632-BD0C-C069B8232530}" type="presParOf" srcId="{B24F1585-3CB1-47EA-B947-9B3825D968BD}" destId="{43A23A47-CB0E-480A-9ED0-4F2A33AF7974}" srcOrd="4" destOrd="0" presId="urn:microsoft.com/office/officeart/2008/layout/LinedList"/>
    <dgm:cxn modelId="{8EA40114-1768-4ADF-995C-4533FEF9F75F}" type="presParOf" srcId="{43A23A47-CB0E-480A-9ED0-4F2A33AF7974}" destId="{A029219F-80C2-4EC8-9C95-AF8AAECA9669}" srcOrd="0" destOrd="0" presId="urn:microsoft.com/office/officeart/2008/layout/LinedList"/>
    <dgm:cxn modelId="{ECB4E2F6-0B5A-4C1D-9AB5-33F95D9CBE01}" type="presParOf" srcId="{43A23A47-CB0E-480A-9ED0-4F2A33AF7974}" destId="{E3944266-48B5-48FD-9988-763AAC9EA17F}" srcOrd="1" destOrd="0" presId="urn:microsoft.com/office/officeart/2008/layout/LinedList"/>
    <dgm:cxn modelId="{5544C644-93D9-46E7-9FC4-4E806217517B}" type="presParOf" srcId="{43A23A47-CB0E-480A-9ED0-4F2A33AF7974}" destId="{DB6A378D-FBE6-470D-B99D-C2A692E2A5AD}" srcOrd="2" destOrd="0" presId="urn:microsoft.com/office/officeart/2008/layout/LinedList"/>
    <dgm:cxn modelId="{27A5477B-78C1-4B1E-892A-EDFC277CD511}" type="presParOf" srcId="{B24F1585-3CB1-47EA-B947-9B3825D968BD}" destId="{62B1E0A1-9740-4F8F-BF8A-7D9E00E95CC0}" srcOrd="5" destOrd="0" presId="urn:microsoft.com/office/officeart/2008/layout/LinedList"/>
    <dgm:cxn modelId="{81DDC5E6-8F6F-4F6B-BCC3-928379C16C9A}" type="presParOf" srcId="{B24F1585-3CB1-47EA-B947-9B3825D968BD}" destId="{5096E105-7258-4222-983F-DC22F8FD58E7}" srcOrd="6" destOrd="0" presId="urn:microsoft.com/office/officeart/2008/layout/LinedList"/>
    <dgm:cxn modelId="{BC288C99-C613-4194-8080-C48BB9E340D3}" type="presParOf" srcId="{B24F1585-3CB1-47EA-B947-9B3825D968BD}" destId="{592F7FC1-A018-4FD9-B625-6D2799B366D4}" srcOrd="7" destOrd="0" presId="urn:microsoft.com/office/officeart/2008/layout/LinedList"/>
    <dgm:cxn modelId="{9C01A0E4-D912-411B-8B7E-EA330BCB51FD}" type="presParOf" srcId="{592F7FC1-A018-4FD9-B625-6D2799B366D4}" destId="{437FD529-5719-4174-830B-0D710C423CBC}" srcOrd="0" destOrd="0" presId="urn:microsoft.com/office/officeart/2008/layout/LinedList"/>
    <dgm:cxn modelId="{1084F074-24A6-4DE4-A929-5CE7B6BDAD9B}" type="presParOf" srcId="{592F7FC1-A018-4FD9-B625-6D2799B366D4}" destId="{E58AF9AE-9434-4574-8740-51D59F680C11}" srcOrd="1" destOrd="0" presId="urn:microsoft.com/office/officeart/2008/layout/LinedList"/>
    <dgm:cxn modelId="{1D3D7E02-C8A9-4D1E-A192-FDC0CAAB09B8}" type="presParOf" srcId="{592F7FC1-A018-4FD9-B625-6D2799B366D4}" destId="{05F8182A-643D-413E-B220-F2D6B6CFC28D}" srcOrd="2" destOrd="0" presId="urn:microsoft.com/office/officeart/2008/layout/LinedList"/>
    <dgm:cxn modelId="{3D6479F5-BB7C-4EB7-94B3-621321625741}" type="presParOf" srcId="{B24F1585-3CB1-47EA-B947-9B3825D968BD}" destId="{D36E2EDD-47C2-40BA-99A8-26AB462AE314}" srcOrd="8" destOrd="0" presId="urn:microsoft.com/office/officeart/2008/layout/LinedList"/>
    <dgm:cxn modelId="{3ABDDC94-6935-4074-A093-8410DA9704B1}" type="presParOf" srcId="{B24F1585-3CB1-47EA-B947-9B3825D968BD}" destId="{7890153F-1643-4D24-B59D-D404550B85CB}" srcOrd="9" destOrd="0" presId="urn:microsoft.com/office/officeart/2008/layout/LinedList"/>
    <dgm:cxn modelId="{E50DEB10-9C90-4144-89A9-732C6418DB48}" type="presParOf" srcId="{B24F1585-3CB1-47EA-B947-9B3825D968BD}" destId="{C5E09550-25C4-4CD8-BD68-BDDB00A4D9CC}" srcOrd="10" destOrd="0" presId="urn:microsoft.com/office/officeart/2008/layout/LinedList"/>
    <dgm:cxn modelId="{FF11F8D0-D3E9-4C9A-ACB3-B43FA30504DC}" type="presParOf" srcId="{C5E09550-25C4-4CD8-BD68-BDDB00A4D9CC}" destId="{F24B13F8-1BA2-4725-804E-18AA518E27CC}" srcOrd="0" destOrd="0" presId="urn:microsoft.com/office/officeart/2008/layout/LinedList"/>
    <dgm:cxn modelId="{5F59AF70-37AD-4027-899F-BAD47CABE67A}" type="presParOf" srcId="{C5E09550-25C4-4CD8-BD68-BDDB00A4D9CC}" destId="{6085FA7D-4498-4768-BE7E-76F96FA32B82}" srcOrd="1" destOrd="0" presId="urn:microsoft.com/office/officeart/2008/layout/LinedList"/>
    <dgm:cxn modelId="{F539F806-24E9-461E-8E39-333E90B49514}" type="presParOf" srcId="{C5E09550-25C4-4CD8-BD68-BDDB00A4D9CC}" destId="{C2911ECC-08CF-48AD-B859-1BFBCAD0DC38}" srcOrd="2" destOrd="0" presId="urn:microsoft.com/office/officeart/2008/layout/LinedList"/>
    <dgm:cxn modelId="{EEA21258-123B-4450-B706-ACF2B2DB96E2}" type="presParOf" srcId="{B24F1585-3CB1-47EA-B947-9B3825D968BD}" destId="{5FF47560-462A-4D79-AA50-25EBAEE836B4}" srcOrd="11" destOrd="0" presId="urn:microsoft.com/office/officeart/2008/layout/LinedList"/>
    <dgm:cxn modelId="{D34D613C-4722-4D52-AA47-9B3A39A68866}" type="presParOf" srcId="{B24F1585-3CB1-47EA-B947-9B3825D968BD}" destId="{298C75B0-BB86-45D8-AD41-9B3C5E9B3ED3}" srcOrd="12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6578-CE57-4CF1-A56F-ECF2F67D1FE7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21089-FEA6-44F4-8F08-36DD351291A2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93576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From our limited ways of interacting with the public we have this kind of NCD record</a:t>
            </a:r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21089-FEA6-44F4-8F08-36DD351291A2}" type="slidenum">
              <a:rPr lang="aa-ET" smtClean="0"/>
              <a:t>4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296874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It shows an inconsistency in the figures from 2015 to 2018, this can be a challenge because we manually collect the information from clinics</a:t>
            </a:r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21089-FEA6-44F4-8F08-36DD351291A2}" type="slidenum">
              <a:rPr lang="aa-ET" smtClean="0"/>
              <a:t>5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813873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Sharing of values and value co-creation</a:t>
            </a:r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21089-FEA6-44F4-8F08-36DD351291A2}" type="slidenum">
              <a:rPr lang="aa-ET" smtClean="0"/>
              <a:t>8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914422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72773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78250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65692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3713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0073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9079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19237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4509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97586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25269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2600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64B8-4776-412F-861B-E3A7536B4EEE}" type="datetimeFigureOut">
              <a:rPr lang="aa-ET" smtClean="0"/>
              <a:t>16/03/2021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8EC46-66BF-4427-A711-45D7E98C47D9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4995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1403209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en/light-bulb-idea-enlightenment-plan-1926533/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9">
            <a:extLst>
              <a:ext uri="{FF2B5EF4-FFF2-40B4-BE49-F238E27FC236}">
                <a16:creationId xmlns:a16="http://schemas.microsoft.com/office/drawing/2014/main" xmlns="" id="{ACBE1851-2230-47A9-B000-CE9046EA61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8A307C-C3BA-490A-92CB-F132D5D3E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707" y="803705"/>
            <a:ext cx="3156492" cy="3034857"/>
          </a:xfrm>
        </p:spPr>
        <p:txBody>
          <a:bodyPr anchor="b">
            <a:normAutofit/>
          </a:bodyPr>
          <a:lstStyle/>
          <a:p>
            <a:pPr algn="r"/>
            <a:r>
              <a:rPr lang="en-AU" sz="2900">
                <a:solidFill>
                  <a:srgbClr val="FFFFFF"/>
                </a:solidFill>
              </a:rPr>
              <a:t>Overview from the islands of Kiribati on technology intervention to</a:t>
            </a:r>
            <a:br>
              <a:rPr lang="en-AU" sz="2900">
                <a:solidFill>
                  <a:srgbClr val="FFFFFF"/>
                </a:solidFill>
              </a:rPr>
            </a:br>
            <a:r>
              <a:rPr lang="en-AU" sz="2900">
                <a:solidFill>
                  <a:srgbClr val="FFFFFF"/>
                </a:solidFill>
              </a:rPr>
              <a:t>health preventive medicine and health promotion</a:t>
            </a:r>
            <a:endParaRPr lang="aa-ET" sz="29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F7D99BF-F049-48C9-97B4-D64682324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90" y="4013165"/>
            <a:ext cx="3153009" cy="2205732"/>
          </a:xfrm>
        </p:spPr>
        <p:txBody>
          <a:bodyPr anchor="t">
            <a:normAutofit/>
          </a:bodyPr>
          <a:lstStyle/>
          <a:p>
            <a:pPr algn="r"/>
            <a:r>
              <a:rPr lang="en-AU" sz="1600" dirty="0">
                <a:solidFill>
                  <a:srgbClr val="FFFFFF"/>
                </a:solidFill>
              </a:rPr>
              <a:t>By Mr </a:t>
            </a:r>
            <a:r>
              <a:rPr lang="en-AU" sz="1600" dirty="0" err="1">
                <a:solidFill>
                  <a:srgbClr val="FFFFFF"/>
                </a:solidFill>
              </a:rPr>
              <a:t>Tarau</a:t>
            </a:r>
            <a:r>
              <a:rPr lang="en-AU" sz="1600" dirty="0">
                <a:solidFill>
                  <a:srgbClr val="FFFFFF"/>
                </a:solidFill>
              </a:rPr>
              <a:t> </a:t>
            </a:r>
            <a:r>
              <a:rPr lang="en-AU" sz="1600" dirty="0" err="1">
                <a:solidFill>
                  <a:srgbClr val="FFFFFF"/>
                </a:solidFill>
              </a:rPr>
              <a:t>Bauia</a:t>
            </a:r>
            <a:endParaRPr lang="en-AU" sz="1600" dirty="0">
              <a:solidFill>
                <a:srgbClr val="FFFFFF"/>
              </a:solidFill>
            </a:endParaRPr>
          </a:p>
          <a:p>
            <a:pPr algn="r"/>
            <a:r>
              <a:rPr lang="en-AU" sz="1600" dirty="0">
                <a:solidFill>
                  <a:srgbClr val="FFFFFF"/>
                </a:solidFill>
              </a:rPr>
              <a:t>IT Specialist</a:t>
            </a:r>
          </a:p>
          <a:p>
            <a:pPr algn="r"/>
            <a:r>
              <a:rPr lang="en-AU" sz="1600" dirty="0">
                <a:solidFill>
                  <a:srgbClr val="FFFFFF"/>
                </a:solidFill>
              </a:rPr>
              <a:t>Ministry of Health and Medical Services</a:t>
            </a:r>
          </a:p>
          <a:p>
            <a:pPr algn="r"/>
            <a:r>
              <a:rPr lang="en-AU" sz="1600" dirty="0">
                <a:solidFill>
                  <a:srgbClr val="FFFFFF"/>
                </a:solidFill>
              </a:rPr>
              <a:t>Graduated from AUT with</a:t>
            </a:r>
          </a:p>
          <a:p>
            <a:pPr algn="r"/>
            <a:r>
              <a:rPr lang="en-AU" sz="1600" dirty="0">
                <a:solidFill>
                  <a:srgbClr val="FFFFFF"/>
                </a:solidFill>
              </a:rPr>
              <a:t>Honoured Master in Service Oriented Computing</a:t>
            </a:r>
            <a:endParaRPr lang="aa-ET" sz="1600" dirty="0">
              <a:solidFill>
                <a:srgbClr val="FFFFFF"/>
              </a:solidFill>
            </a:endParaRPr>
          </a:p>
        </p:txBody>
      </p:sp>
      <p:cxnSp>
        <p:nvCxnSpPr>
          <p:cNvPr id="49" name="Straight Connector 41">
            <a:extLst>
              <a:ext uri="{FF2B5EF4-FFF2-40B4-BE49-F238E27FC236}">
                <a16:creationId xmlns:a16="http://schemas.microsoft.com/office/drawing/2014/main" xmlns="" id="{23B93832-6514-44F4-849B-5EE2C8A233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90009" y="3928939"/>
            <a:ext cx="294894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phic 34">
            <a:extLst>
              <a:ext uri="{FF2B5EF4-FFF2-40B4-BE49-F238E27FC236}">
                <a16:creationId xmlns:a16="http://schemas.microsoft.com/office/drawing/2014/main" xmlns="" id="{52408478-4ACA-4569-BF60-E16B4E2C1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782" y="1382187"/>
            <a:ext cx="4065038" cy="409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10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AD9F3B-520F-47B8-A56F-17BEDB18D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AU" dirty="0"/>
              <a:t>Key Issues and Challenges with unbounded healthcare</a:t>
            </a:r>
            <a:endParaRPr lang="aa-ET" dirty="0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xmlns="" id="{AA615E98-9060-4A89-8C01-496B7C20AA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65031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42FCE44-B0F2-4B93-AD29-DC3A72C6288B}"/>
              </a:ext>
            </a:extLst>
          </p:cNvPr>
          <p:cNvSpPr/>
          <p:nvPr/>
        </p:nvSpPr>
        <p:spPr>
          <a:xfrm>
            <a:off x="2330279" y="1825625"/>
            <a:ext cx="5295639" cy="2178204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sz="1350"/>
          </a:p>
        </p:txBody>
      </p:sp>
    </p:spTree>
    <p:extLst>
      <p:ext uri="{BB962C8B-B14F-4D97-AF65-F5344CB8AC3E}">
        <p14:creationId xmlns:p14="http://schemas.microsoft.com/office/powerpoint/2010/main" val="404706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21" grpId="0">
        <p:bldAsOne/>
      </p:bldGraphic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1AE74-5E97-4036-A3F2-BD402CF3E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AU" sz="2800" dirty="0">
                <a:solidFill>
                  <a:srgbClr val="FFFFFF"/>
                </a:solidFill>
              </a:rPr>
              <a:t>Future plans and strategic implementations </a:t>
            </a:r>
            <a:endParaRPr lang="aa-ET" sz="2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E51A71-36FE-4339-A1DC-4F447199C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en-AU" sz="2100" dirty="0">
                <a:solidFill>
                  <a:srgbClr val="000000"/>
                </a:solidFill>
              </a:rPr>
              <a:t>To improve internet connection at our respective hospitals</a:t>
            </a:r>
          </a:p>
          <a:p>
            <a:r>
              <a:rPr lang="en-AU" sz="2100" dirty="0">
                <a:solidFill>
                  <a:srgbClr val="000000"/>
                </a:solidFill>
              </a:rPr>
              <a:t>To improve all health campus network infrastructures to improve data collection</a:t>
            </a:r>
          </a:p>
          <a:p>
            <a:r>
              <a:rPr lang="en-AU" sz="2100" dirty="0">
                <a:solidFill>
                  <a:srgbClr val="000000"/>
                </a:solidFill>
              </a:rPr>
              <a:t>E-Health development and electronic medical recording system implementation</a:t>
            </a:r>
          </a:p>
          <a:p>
            <a:r>
              <a:rPr lang="en-AU" sz="2100" dirty="0">
                <a:solidFill>
                  <a:srgbClr val="000000"/>
                </a:solidFill>
              </a:rPr>
              <a:t>To be able to provide advisory, auditing and rating on any healthcare service delivery platform in the future to our citizens</a:t>
            </a:r>
          </a:p>
          <a:p>
            <a:endParaRPr lang="en-AU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0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AB7099-AD6A-4DEE-8FF0-A1A08BB1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AU" sz="3850" dirty="0"/>
              <a:t>To sum up</a:t>
            </a:r>
            <a:endParaRPr lang="aa-ET" sz="385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A0567019-597D-406C-AAB6-6C3D75B6D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en-AU" sz="2100" dirty="0"/>
              <a:t>Health promotion through technology is not yet implemented in my country.</a:t>
            </a:r>
          </a:p>
          <a:p>
            <a:r>
              <a:rPr lang="en-AU" sz="2100" dirty="0"/>
              <a:t>We are in a process to adopt technology as our way forward to improve our health service delivery to our people.</a:t>
            </a:r>
          </a:p>
          <a:p>
            <a:r>
              <a:rPr lang="en-AU" sz="2100" dirty="0"/>
              <a:t>Looking forward to collaborate with health service offerings when provided by other developed countries at an affordable rate.</a:t>
            </a:r>
          </a:p>
          <a:p>
            <a:pPr marL="0" indent="0">
              <a:buNone/>
            </a:pPr>
            <a:endParaRPr lang="aa-ET" sz="21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xmlns="" id="{349055B8-D5A7-45B9-87F7-53A0A9DC7A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E2297ED-FF0D-46FC-8D03-1F4F64A71120}"/>
              </a:ext>
            </a:extLst>
          </p:cNvPr>
          <p:cNvSpPr txBox="1"/>
          <p:nvPr/>
        </p:nvSpPr>
        <p:spPr>
          <a:xfrm>
            <a:off x="2920753" y="3071671"/>
            <a:ext cx="39387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dirty="0"/>
              <a:t>KAM RABA</a:t>
            </a:r>
            <a:endParaRPr lang="aa-ET" sz="6600" dirty="0"/>
          </a:p>
        </p:txBody>
      </p:sp>
    </p:spTree>
    <p:extLst>
      <p:ext uri="{BB962C8B-B14F-4D97-AF65-F5344CB8AC3E}">
        <p14:creationId xmlns:p14="http://schemas.microsoft.com/office/powerpoint/2010/main" val="254767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68F06A-4094-49D7-B26F-816E0C00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AU" sz="3850"/>
              <a:t>Presentation Overview</a:t>
            </a:r>
            <a:endParaRPr lang="aa-ET" sz="385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xmlns="" id="{BDE4F4BF-83E3-434B-B13C-C888A7719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 lvl="0"/>
            <a:r>
              <a:rPr lang="en-AU" sz="2100" dirty="0"/>
              <a:t>Country background</a:t>
            </a:r>
            <a:endParaRPr lang="en-US" sz="2100" dirty="0"/>
          </a:p>
          <a:p>
            <a:pPr lvl="0"/>
            <a:r>
              <a:rPr lang="en-AU" sz="2100" dirty="0"/>
              <a:t>Public Health Promotion and Medicine Preventive</a:t>
            </a:r>
            <a:endParaRPr lang="en-US" sz="2100" dirty="0"/>
          </a:p>
          <a:p>
            <a:pPr lvl="0"/>
            <a:r>
              <a:rPr lang="en-AU" sz="2100" dirty="0"/>
              <a:t>Overview on the past few days presentations.</a:t>
            </a:r>
            <a:endParaRPr lang="en-US" sz="2100" dirty="0"/>
          </a:p>
          <a:p>
            <a:pPr lvl="0"/>
            <a:r>
              <a:rPr lang="en-AU" sz="2100" dirty="0"/>
              <a:t>Key issues and challenges</a:t>
            </a:r>
            <a:endParaRPr lang="en-US" sz="2100" dirty="0"/>
          </a:p>
          <a:p>
            <a:pPr lvl="0"/>
            <a:r>
              <a:rPr lang="en-AU" sz="2100" dirty="0"/>
              <a:t>Future plans and strategic recommendations</a:t>
            </a:r>
            <a:endParaRPr lang="en-US" sz="2100" dirty="0"/>
          </a:p>
          <a:p>
            <a:pPr lvl="0"/>
            <a:r>
              <a:rPr lang="en-US" sz="2100" dirty="0"/>
              <a:t>Conclusion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Oval 28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xmlns="" id="{C677FA4B-071D-4D5E-B318-55A7546E95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092" y="2865141"/>
            <a:ext cx="1135199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7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xmlns="" id="{0322E6A0-2B3E-4BFB-B88D-FA042946DA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99" b="8804"/>
          <a:stretch/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835F4F65-50A8-4F6D-91B1-9269AFEDBD3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77" y="1889977"/>
            <a:ext cx="3465513" cy="3838575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CA408E9-1AC1-4FCB-A378-6B446DD54110}"/>
              </a:ext>
            </a:extLst>
          </p:cNvPr>
          <p:cNvSpPr txBox="1"/>
          <p:nvPr/>
        </p:nvSpPr>
        <p:spPr>
          <a:xfrm>
            <a:off x="5328134" y="820920"/>
            <a:ext cx="3843073" cy="2676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FF0000"/>
                </a:solidFill>
              </a:rPr>
              <a:t>Kiribati facts:</a:t>
            </a:r>
          </a:p>
          <a:p>
            <a:pPr marL="257175" indent="-257175">
              <a:buFont typeface="+mj-lt"/>
              <a:buAutoNum type="arabicPeriod"/>
            </a:pPr>
            <a:r>
              <a:rPr lang="en-AU" sz="1350" dirty="0">
                <a:solidFill>
                  <a:schemeClr val="accent2">
                    <a:lumMod val="75000"/>
                  </a:schemeClr>
                </a:solidFill>
              </a:rPr>
              <a:t>Population is around 117,751</a:t>
            </a:r>
          </a:p>
          <a:p>
            <a:pPr marL="257175" indent="-257175">
              <a:buFont typeface="+mj-lt"/>
              <a:buAutoNum type="arabicPeriod"/>
            </a:pPr>
            <a:r>
              <a:rPr lang="en-AU" sz="1350" dirty="0">
                <a:solidFill>
                  <a:srgbClr val="FF0000"/>
                </a:solidFill>
              </a:rPr>
              <a:t>Concentrated population areas</a:t>
            </a:r>
          </a:p>
          <a:p>
            <a:pPr lvl="1"/>
            <a:r>
              <a:rPr lang="en-AU" sz="1350" dirty="0">
                <a:solidFill>
                  <a:srgbClr val="FF0000"/>
                </a:solidFill>
              </a:rPr>
              <a:t>Tarawa and Kiritimati (Christmas Island)</a:t>
            </a:r>
          </a:p>
          <a:p>
            <a:pPr marL="257175" indent="-257175">
              <a:buFont typeface="+mj-lt"/>
              <a:buAutoNum type="arabicPeriod"/>
            </a:pPr>
            <a:r>
              <a:rPr lang="en-AU" sz="1350" dirty="0">
                <a:solidFill>
                  <a:schemeClr val="accent2"/>
                </a:solidFill>
              </a:rPr>
              <a:t>Islands are scattered in the water</a:t>
            </a:r>
          </a:p>
          <a:p>
            <a:pPr marL="257175" indent="-257175">
              <a:buFont typeface="+mj-lt"/>
              <a:buAutoNum type="arabicPeriod"/>
            </a:pPr>
            <a:r>
              <a:rPr lang="en-AU" sz="1350" dirty="0">
                <a:solidFill>
                  <a:schemeClr val="accent1">
                    <a:lumMod val="75000"/>
                  </a:schemeClr>
                </a:solidFill>
              </a:rPr>
              <a:t>Doctors are concentrated on Tarawa,</a:t>
            </a:r>
          </a:p>
          <a:p>
            <a:pPr lvl="1"/>
            <a:r>
              <a:rPr lang="en-AU" sz="1350" dirty="0">
                <a:solidFill>
                  <a:schemeClr val="accent1">
                    <a:lumMod val="75000"/>
                  </a:schemeClr>
                </a:solidFill>
              </a:rPr>
              <a:t>2 Doctors at Kiritimati</a:t>
            </a:r>
          </a:p>
          <a:p>
            <a:pPr lvl="1"/>
            <a:r>
              <a:rPr lang="en-AU" sz="1350" dirty="0">
                <a:solidFill>
                  <a:schemeClr val="accent1">
                    <a:lumMod val="75000"/>
                  </a:schemeClr>
                </a:solidFill>
              </a:rPr>
              <a:t>1 Doctor at </a:t>
            </a:r>
            <a:r>
              <a:rPr lang="en-AU" sz="1350" dirty="0" err="1">
                <a:solidFill>
                  <a:schemeClr val="accent1">
                    <a:lumMod val="75000"/>
                  </a:schemeClr>
                </a:solidFill>
              </a:rPr>
              <a:t>Tabiteuea</a:t>
            </a:r>
            <a:endParaRPr lang="en-AU" sz="135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AU" sz="1350" dirty="0">
                <a:solidFill>
                  <a:schemeClr val="accent1">
                    <a:lumMod val="75000"/>
                  </a:schemeClr>
                </a:solidFill>
              </a:rPr>
              <a:t>No doctors at the rest of the islands but MA</a:t>
            </a:r>
          </a:p>
          <a:p>
            <a:pPr marL="257175" indent="-257175">
              <a:buFont typeface="+mj-lt"/>
              <a:buAutoNum type="arabicPeriod"/>
            </a:pPr>
            <a:r>
              <a:rPr lang="en-AU" sz="1350" dirty="0">
                <a:solidFill>
                  <a:srgbClr val="FFC000"/>
                </a:solidFill>
              </a:rPr>
              <a:t>Mobile and Internet are mainly use in Tarawa and Kiritimati island</a:t>
            </a:r>
          </a:p>
          <a:p>
            <a:pPr marL="257175" indent="-257175">
              <a:buFont typeface="+mj-lt"/>
              <a:buAutoNum type="arabicPeriod"/>
            </a:pPr>
            <a:r>
              <a:rPr lang="en-AU" sz="1350" dirty="0"/>
              <a:t>VSAT is used in a few of the atoll islands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B3E3885E-6C68-4A34-AED8-AAF956EE9067}"/>
              </a:ext>
            </a:extLst>
          </p:cNvPr>
          <p:cNvCxnSpPr>
            <a:cxnSpLocks/>
          </p:cNvCxnSpPr>
          <p:nvPr/>
        </p:nvCxnSpPr>
        <p:spPr>
          <a:xfrm flipH="1" flipV="1">
            <a:off x="3723813" y="1949642"/>
            <a:ext cx="1812079" cy="1410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6B429ACF-7C7C-4524-91F6-809D0C61FB32}"/>
              </a:ext>
            </a:extLst>
          </p:cNvPr>
          <p:cNvCxnSpPr/>
          <p:nvPr/>
        </p:nvCxnSpPr>
        <p:spPr>
          <a:xfrm flipH="1">
            <a:off x="3739605" y="3360105"/>
            <a:ext cx="1796287" cy="2368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88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6E81ABAC-0038-47C5-BBCE-760938CC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AU" dirty="0"/>
              <a:t>Public Health Promotion and Medicine Prevention</a:t>
            </a:r>
            <a:endParaRPr lang="aa-ET" dirty="0"/>
          </a:p>
        </p:txBody>
      </p:sp>
      <p:graphicFrame>
        <p:nvGraphicFramePr>
          <p:cNvPr id="24" name="Content Placeholder 5">
            <a:extLst>
              <a:ext uri="{FF2B5EF4-FFF2-40B4-BE49-F238E27FC236}">
                <a16:creationId xmlns:a16="http://schemas.microsoft.com/office/drawing/2014/main" xmlns="" id="{38D59444-644E-4EB2-ADE0-0A77BB897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02199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004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2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83551" y="343486"/>
            <a:ext cx="857909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5A46E-68BA-49DE-953C-38F79305E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54" y="466578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Non-communicable diseases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657350" y="1448631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6F421BA-F507-42CD-ADD0-F722B959470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5870" y="2509911"/>
            <a:ext cx="6650934" cy="39976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889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101F9-9010-475C-9CDF-CF2EBBAE9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AU" sz="3500">
                <a:solidFill>
                  <a:srgbClr val="FFFFFF"/>
                </a:solidFill>
              </a:rPr>
              <a:t>Key issues and challenges with the technology</a:t>
            </a:r>
            <a:endParaRPr lang="aa-ET" sz="3500">
              <a:solidFill>
                <a:srgbClr val="FFFFFF"/>
              </a:solidFill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xmlns="" id="{57CF0F01-E7F8-4E2F-9CEA-7634C63040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669411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500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6FB51C-FD6B-477B-9504-1FB9C0B8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1459744"/>
            <a:ext cx="3985902" cy="994172"/>
          </a:xfrm>
        </p:spPr>
        <p:txBody>
          <a:bodyPr>
            <a:normAutofit/>
          </a:bodyPr>
          <a:lstStyle/>
          <a:p>
            <a:r>
              <a:rPr lang="en-AU" sz="3075" dirty="0">
                <a:solidFill>
                  <a:schemeClr val="accent1">
                    <a:lumMod val="75000"/>
                  </a:schemeClr>
                </a:solidFill>
              </a:rPr>
              <a:t>Overview on the past few days presentations</a:t>
            </a:r>
            <a:endParaRPr lang="aa-ET" sz="3075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C5CFAD3A-CD72-43AA-88E5-8E8C341E0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2530136"/>
            <a:ext cx="4195808" cy="2568318"/>
          </a:xfrm>
        </p:spPr>
        <p:txBody>
          <a:bodyPr anchor="t">
            <a:normAutofit lnSpcReduction="10000"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Overwhelmed with so many innovations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Ideas that are collaborated from research, universities to the market place.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Technology is used to empower all kind of people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Technology is the main catalyst to develop smart and interactive solutions.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So technology can be helpful to my country in so many ways!!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xmlns="" id="{72524F08-0B34-4C50-9C12-DD856C9E1B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3768" r="-2" b="-2"/>
          <a:stretch/>
        </p:blipFill>
        <p:spPr>
          <a:xfrm>
            <a:off x="5062606" y="857249"/>
            <a:ext cx="4081394" cy="4241205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xmlns="" id="{750CBD0B-9914-40AB-A487-C500CA4F3288}"/>
              </a:ext>
            </a:extLst>
          </p:cNvPr>
          <p:cNvSpPr/>
          <p:nvPr/>
        </p:nvSpPr>
        <p:spPr>
          <a:xfrm>
            <a:off x="2266759" y="4627732"/>
            <a:ext cx="1334672" cy="1310230"/>
          </a:xfrm>
          <a:prstGeom prst="ellipse">
            <a:avLst/>
          </a:prstGeom>
          <a:blipFill>
            <a:blip r:embed="rId4">
              <a:extLst>
                <a:ext uri="{837473B0-CC2E-450A-ABE3-18F120FF3D39}">
                  <a1611:picAttrSrcUrl xmlns:a1611="http://schemas.microsoft.com/office/drawing/2016/11/main" xmlns="" r:id="rId5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sz="1350"/>
          </a:p>
        </p:txBody>
      </p:sp>
    </p:spTree>
    <p:extLst>
      <p:ext uri="{BB962C8B-B14F-4D97-AF65-F5344CB8AC3E}">
        <p14:creationId xmlns:p14="http://schemas.microsoft.com/office/powerpoint/2010/main" val="1984173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9BC39D-453C-4941-BA08-F353E129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75" y="978102"/>
            <a:ext cx="7941325" cy="1062644"/>
          </a:xfrm>
        </p:spPr>
        <p:txBody>
          <a:bodyPr anchor="b">
            <a:normAutofit/>
          </a:bodyPr>
          <a:lstStyle/>
          <a:p>
            <a:r>
              <a:rPr lang="en-AU" sz="3400" dirty="0"/>
              <a:t>Healthcare services without any boundaries</a:t>
            </a:r>
            <a:endParaRPr lang="aa-ET" sz="34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39B7FDC9-F0CE-43A7-9F2A-83DD09DC34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85718" y="2265037"/>
            <a:ext cx="7593759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phic 13" descr="Doctor">
            <a:extLst>
              <a:ext uri="{FF2B5EF4-FFF2-40B4-BE49-F238E27FC236}">
                <a16:creationId xmlns:a16="http://schemas.microsoft.com/office/drawing/2014/main" xmlns="" id="{05346BD1-CDAB-4CA3-9BC2-0C8EBDD70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35517" y="2811104"/>
            <a:ext cx="2524860" cy="2524860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xmlns="" id="{755349D4-6F21-48FB-98C5-7CDBB047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515" y="2682433"/>
            <a:ext cx="4711627" cy="3215749"/>
          </a:xfrm>
        </p:spPr>
        <p:txBody>
          <a:bodyPr>
            <a:normAutofit/>
          </a:bodyPr>
          <a:lstStyle/>
          <a:p>
            <a:r>
              <a:rPr lang="en-AU" sz="1900" dirty="0"/>
              <a:t>Hospital to Hospital relationship</a:t>
            </a:r>
          </a:p>
          <a:p>
            <a:r>
              <a:rPr lang="en-AU" sz="1900" dirty="0"/>
              <a:t>Doctor to Doctor relationship</a:t>
            </a:r>
          </a:p>
          <a:p>
            <a:r>
              <a:rPr lang="en-AU" sz="1900" dirty="0"/>
              <a:t>Patient to Doctor relationship</a:t>
            </a:r>
          </a:p>
          <a:p>
            <a:r>
              <a:rPr lang="en-AU" sz="1900" dirty="0"/>
              <a:t>Patient to Close Family to Doctor relationship</a:t>
            </a:r>
          </a:p>
          <a:p>
            <a:r>
              <a:rPr lang="en-AU" sz="1900" dirty="0"/>
              <a:t>Innovators, system developers to Doctors</a:t>
            </a:r>
          </a:p>
          <a:p>
            <a:r>
              <a:rPr lang="en-AU" sz="1900" dirty="0"/>
              <a:t>System developers to Patients</a:t>
            </a:r>
          </a:p>
        </p:txBody>
      </p:sp>
    </p:spTree>
    <p:extLst>
      <p:ext uri="{BB962C8B-B14F-4D97-AF65-F5344CB8AC3E}">
        <p14:creationId xmlns:p14="http://schemas.microsoft.com/office/powerpoint/2010/main" val="238185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58D976-FCA8-48D3-80BF-EB88EB70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AU" sz="4100" dirty="0">
                <a:solidFill>
                  <a:srgbClr val="FFFFFF"/>
                </a:solidFill>
              </a:rPr>
              <a:t>Implications of unbounded healthcare</a:t>
            </a:r>
            <a:endParaRPr lang="aa-ET" sz="4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F22C3C-367C-42F6-A0A8-58A0257B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 lnSpcReduction="10000"/>
          </a:bodyPr>
          <a:lstStyle/>
          <a:p>
            <a:r>
              <a:rPr lang="en-AU" sz="2100" dirty="0">
                <a:solidFill>
                  <a:srgbClr val="000000"/>
                </a:solidFill>
              </a:rPr>
              <a:t>Improved on intangible healthcare services globally</a:t>
            </a:r>
          </a:p>
          <a:p>
            <a:r>
              <a:rPr lang="en-AU" sz="2100" dirty="0">
                <a:solidFill>
                  <a:srgbClr val="000000"/>
                </a:solidFill>
              </a:rPr>
              <a:t>Healthcare to become a Service Dominant Logic</a:t>
            </a:r>
          </a:p>
          <a:p>
            <a:r>
              <a:rPr lang="en-AU" sz="2100" dirty="0">
                <a:solidFill>
                  <a:srgbClr val="000000"/>
                </a:solidFill>
              </a:rPr>
              <a:t>Value co-creation between the consumers and the healthcare service providers</a:t>
            </a:r>
          </a:p>
          <a:p>
            <a:r>
              <a:rPr lang="en-AU" sz="2100" dirty="0">
                <a:solidFill>
                  <a:srgbClr val="000000"/>
                </a:solidFill>
              </a:rPr>
              <a:t>Telemedicine, online health consultation enabled.</a:t>
            </a:r>
          </a:p>
          <a:p>
            <a:r>
              <a:rPr lang="en-AU" sz="2100" dirty="0">
                <a:solidFill>
                  <a:srgbClr val="000000"/>
                </a:solidFill>
              </a:rPr>
              <a:t>Participation and involvement in global health awareness and clubs.</a:t>
            </a:r>
          </a:p>
          <a:p>
            <a:r>
              <a:rPr lang="en-AU" sz="2100" dirty="0">
                <a:solidFill>
                  <a:srgbClr val="000000"/>
                </a:solidFill>
              </a:rPr>
              <a:t>More choices for a consumer/patient</a:t>
            </a:r>
          </a:p>
          <a:p>
            <a:r>
              <a:rPr lang="en-AU" sz="2100" dirty="0">
                <a:solidFill>
                  <a:srgbClr val="000000"/>
                </a:solidFill>
              </a:rPr>
              <a:t>A patient is becoming a consumer in the new health era.</a:t>
            </a:r>
            <a:endParaRPr lang="aa-ET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0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570</Words>
  <Application>Microsoft Office PowerPoint</Application>
  <PresentationFormat>Экран (4:3)</PresentationFormat>
  <Paragraphs>79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Overview from the islands of Kiribati on technology intervention to health preventive medicine and health promotion</vt:lpstr>
      <vt:lpstr>Presentation Overview</vt:lpstr>
      <vt:lpstr>Презентация PowerPoint</vt:lpstr>
      <vt:lpstr>Public Health Promotion and Medicine Prevention</vt:lpstr>
      <vt:lpstr>Non-communicable diseases</vt:lpstr>
      <vt:lpstr>Key issues and challenges with the technology</vt:lpstr>
      <vt:lpstr>Overview on the past few days presentations</vt:lpstr>
      <vt:lpstr>Healthcare services without any boundaries</vt:lpstr>
      <vt:lpstr>Implications of unbounded healthcare</vt:lpstr>
      <vt:lpstr>Key Issues and Challenges with unbounded healthcare</vt:lpstr>
      <vt:lpstr>Future plans and strategic implementations </vt:lpstr>
      <vt:lpstr>To sum up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from the islands of Kiribati on technology intervention to health preventive medicine and health promotion</dc:title>
  <dc:creator>HP</dc:creator>
  <cp:lastModifiedBy>HP</cp:lastModifiedBy>
  <cp:revision>6</cp:revision>
  <dcterms:created xsi:type="dcterms:W3CDTF">2019-07-30T13:09:01Z</dcterms:created>
  <dcterms:modified xsi:type="dcterms:W3CDTF">2021-03-16T18:19:41Z</dcterms:modified>
</cp:coreProperties>
</file>